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6"/>
  </p:notesMasterIdLst>
  <p:sldIdLst>
    <p:sldId id="256" r:id="rId5"/>
    <p:sldId id="257" r:id="rId6"/>
    <p:sldId id="264" r:id="rId7"/>
    <p:sldId id="287" r:id="rId8"/>
    <p:sldId id="288" r:id="rId9"/>
    <p:sldId id="265" r:id="rId10"/>
    <p:sldId id="266" r:id="rId11"/>
    <p:sldId id="276" r:id="rId12"/>
    <p:sldId id="277" r:id="rId13"/>
    <p:sldId id="271" r:id="rId14"/>
    <p:sldId id="278" r:id="rId15"/>
    <p:sldId id="279" r:id="rId16"/>
    <p:sldId id="273" r:id="rId17"/>
    <p:sldId id="280" r:id="rId18"/>
    <p:sldId id="281" r:id="rId19"/>
    <p:sldId id="282" r:id="rId20"/>
    <p:sldId id="283" r:id="rId21"/>
    <p:sldId id="284" r:id="rId22"/>
    <p:sldId id="285" r:id="rId23"/>
    <p:sldId id="286" r:id="rId24"/>
    <p:sldId id="26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B3A014-8D9E-4458-AC8B-E17F394056D0}" v="30" dt="2026-05-21T08:08:43.3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6"/>
  </p:normalViewPr>
  <p:slideViewPr>
    <p:cSldViewPr snapToGrid="0">
      <p:cViewPr>
        <p:scale>
          <a:sx n="100" d="100"/>
          <a:sy n="100" d="100"/>
        </p:scale>
        <p:origin x="-2628"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ustomXml" Target="../customXml/item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sha Husam Aldean Mo Mosleh" userId="473817e9-a44b-41c3-90d7-03f72a663c51" providerId="ADAL" clId="{36F6FECD-3F14-434B-BCC5-ACFCE049FC13}"/>
    <pc:docChg chg="undo redo custSel addSld delSld modSld sldOrd">
      <pc:chgData name="Rasha Husam Aldean Mo Mosleh" userId="473817e9-a44b-41c3-90d7-03f72a663c51" providerId="ADAL" clId="{36F6FECD-3F14-434B-BCC5-ACFCE049FC13}" dt="2026-05-21T08:15:28.766" v="961" actId="20577"/>
      <pc:docMkLst>
        <pc:docMk/>
      </pc:docMkLst>
      <pc:sldChg chg="modSp mod">
        <pc:chgData name="Rasha Husam Aldean Mo Mosleh" userId="473817e9-a44b-41c3-90d7-03f72a663c51" providerId="ADAL" clId="{36F6FECD-3F14-434B-BCC5-ACFCE049FC13}" dt="2026-05-20T12:11:05.088" v="875"/>
        <pc:sldMkLst>
          <pc:docMk/>
          <pc:sldMk cId="423210103" sldId="256"/>
        </pc:sldMkLst>
        <pc:spChg chg="mod">
          <ac:chgData name="Rasha Husam Aldean Mo Mosleh" userId="473817e9-a44b-41c3-90d7-03f72a663c51" providerId="ADAL" clId="{36F6FECD-3F14-434B-BCC5-ACFCE049FC13}" dt="2026-05-20T10:47:02.885" v="25" actId="1076"/>
          <ac:spMkLst>
            <pc:docMk/>
            <pc:sldMk cId="423210103" sldId="256"/>
            <ac:spMk id="5" creationId="{A482202C-E7E8-4AB2-C175-05257E6EF5EC}"/>
          </ac:spMkLst>
        </pc:spChg>
        <pc:spChg chg="mod">
          <ac:chgData name="Rasha Husam Aldean Mo Mosleh" userId="473817e9-a44b-41c3-90d7-03f72a663c51" providerId="ADAL" clId="{36F6FECD-3F14-434B-BCC5-ACFCE049FC13}" dt="2026-05-20T12:11:05.088" v="875"/>
          <ac:spMkLst>
            <pc:docMk/>
            <pc:sldMk cId="423210103" sldId="256"/>
            <ac:spMk id="6" creationId="{3431966C-C2E8-78D7-D5B6-A4D872F6082A}"/>
          </ac:spMkLst>
        </pc:spChg>
      </pc:sldChg>
      <pc:sldChg chg="modSp mod">
        <pc:chgData name="Rasha Husam Aldean Mo Mosleh" userId="473817e9-a44b-41c3-90d7-03f72a663c51" providerId="ADAL" clId="{36F6FECD-3F14-434B-BCC5-ACFCE049FC13}" dt="2026-05-20T12:05:31.295" v="855" actId="20577"/>
        <pc:sldMkLst>
          <pc:docMk/>
          <pc:sldMk cId="2719615687" sldId="257"/>
        </pc:sldMkLst>
        <pc:spChg chg="mod">
          <ac:chgData name="Rasha Husam Aldean Mo Mosleh" userId="473817e9-a44b-41c3-90d7-03f72a663c51" providerId="ADAL" clId="{36F6FECD-3F14-434B-BCC5-ACFCE049FC13}" dt="2026-05-20T12:05:31.295" v="855" actId="20577"/>
          <ac:spMkLst>
            <pc:docMk/>
            <pc:sldMk cId="2719615687" sldId="257"/>
            <ac:spMk id="3" creationId="{29622909-1B0A-7635-1C72-F54D058A1C26}"/>
          </ac:spMkLst>
        </pc:spChg>
        <pc:spChg chg="mod">
          <ac:chgData name="Rasha Husam Aldean Mo Mosleh" userId="473817e9-a44b-41c3-90d7-03f72a663c51" providerId="ADAL" clId="{36F6FECD-3F14-434B-BCC5-ACFCE049FC13}" dt="2026-05-20T10:49:04.401" v="38" actId="20577"/>
          <ac:spMkLst>
            <pc:docMk/>
            <pc:sldMk cId="2719615687" sldId="257"/>
            <ac:spMk id="6" creationId="{A61F62F2-F068-1C1C-27C0-6D1D01D80F0A}"/>
          </ac:spMkLst>
        </pc:spChg>
      </pc:sldChg>
      <pc:sldChg chg="modSp mod">
        <pc:chgData name="Rasha Husam Aldean Mo Mosleh" userId="473817e9-a44b-41c3-90d7-03f72a663c51" providerId="ADAL" clId="{36F6FECD-3F14-434B-BCC5-ACFCE049FC13}" dt="2026-05-21T08:15:28.766" v="961" actId="20577"/>
        <pc:sldMkLst>
          <pc:docMk/>
          <pc:sldMk cId="360295228" sldId="260"/>
        </pc:sldMkLst>
        <pc:spChg chg="mod">
          <ac:chgData name="Rasha Husam Aldean Mo Mosleh" userId="473817e9-a44b-41c3-90d7-03f72a663c51" providerId="ADAL" clId="{36F6FECD-3F14-434B-BCC5-ACFCE049FC13}" dt="2026-05-21T08:15:28.766" v="961" actId="20577"/>
          <ac:spMkLst>
            <pc:docMk/>
            <pc:sldMk cId="360295228" sldId="260"/>
            <ac:spMk id="2" creationId="{608EB823-FD93-827F-8464-639025E6DDCA}"/>
          </ac:spMkLst>
        </pc:spChg>
      </pc:sldChg>
      <pc:sldChg chg="modSp mod">
        <pc:chgData name="Rasha Husam Aldean Mo Mosleh" userId="473817e9-a44b-41c3-90d7-03f72a663c51" providerId="ADAL" clId="{36F6FECD-3F14-434B-BCC5-ACFCE049FC13}" dt="2026-05-20T11:02:48.408" v="283"/>
        <pc:sldMkLst>
          <pc:docMk/>
          <pc:sldMk cId="3553066284" sldId="264"/>
        </pc:sldMkLst>
        <pc:graphicFrameChg chg="mod modGraphic">
          <ac:chgData name="Rasha Husam Aldean Mo Mosleh" userId="473817e9-a44b-41c3-90d7-03f72a663c51" providerId="ADAL" clId="{36F6FECD-3F14-434B-BCC5-ACFCE049FC13}" dt="2026-05-20T11:02:48.408" v="283"/>
          <ac:graphicFrameMkLst>
            <pc:docMk/>
            <pc:sldMk cId="3553066284" sldId="264"/>
            <ac:graphicFrameMk id="5" creationId="{BA5B7576-8CED-D335-C7A9-7AAEECB0A247}"/>
          </ac:graphicFrameMkLst>
        </pc:graphicFrameChg>
      </pc:sldChg>
      <pc:sldChg chg="modSp mod">
        <pc:chgData name="Rasha Husam Aldean Mo Mosleh" userId="473817e9-a44b-41c3-90d7-03f72a663c51" providerId="ADAL" clId="{36F6FECD-3F14-434B-BCC5-ACFCE049FC13}" dt="2026-05-20T11:54:23.726" v="852" actId="20577"/>
        <pc:sldMkLst>
          <pc:docMk/>
          <pc:sldMk cId="2950447914" sldId="265"/>
        </pc:sldMkLst>
        <pc:spChg chg="mod">
          <ac:chgData name="Rasha Husam Aldean Mo Mosleh" userId="473817e9-a44b-41c3-90d7-03f72a663c51" providerId="ADAL" clId="{36F6FECD-3F14-434B-BCC5-ACFCE049FC13}" dt="2026-05-20T11:52:57.681" v="793"/>
          <ac:spMkLst>
            <pc:docMk/>
            <pc:sldMk cId="2950447914" sldId="265"/>
            <ac:spMk id="5" creationId="{CF9F1B2D-3587-FF15-D848-F3C82CD0CDE7}"/>
          </ac:spMkLst>
        </pc:spChg>
        <pc:spChg chg="mod">
          <ac:chgData name="Rasha Husam Aldean Mo Mosleh" userId="473817e9-a44b-41c3-90d7-03f72a663c51" providerId="ADAL" clId="{36F6FECD-3F14-434B-BCC5-ACFCE049FC13}" dt="2026-05-20T11:54:23.726" v="852" actId="20577"/>
          <ac:spMkLst>
            <pc:docMk/>
            <pc:sldMk cId="2950447914" sldId="265"/>
            <ac:spMk id="6" creationId="{6BA72586-B4AD-7F93-639D-9BE5AFF3807C}"/>
          </ac:spMkLst>
        </pc:spChg>
      </pc:sldChg>
      <pc:sldChg chg="modSp mod">
        <pc:chgData name="Rasha Husam Aldean Mo Mosleh" userId="473817e9-a44b-41c3-90d7-03f72a663c51" providerId="ADAL" clId="{36F6FECD-3F14-434B-BCC5-ACFCE049FC13}" dt="2026-05-20T11:01:18.104" v="276" actId="20577"/>
        <pc:sldMkLst>
          <pc:docMk/>
          <pc:sldMk cId="804848388" sldId="266"/>
        </pc:sldMkLst>
        <pc:spChg chg="mod">
          <ac:chgData name="Rasha Husam Aldean Mo Mosleh" userId="473817e9-a44b-41c3-90d7-03f72a663c51" providerId="ADAL" clId="{36F6FECD-3F14-434B-BCC5-ACFCE049FC13}" dt="2026-05-20T11:01:18.104" v="276" actId="20577"/>
          <ac:spMkLst>
            <pc:docMk/>
            <pc:sldMk cId="804848388" sldId="266"/>
            <ac:spMk id="3" creationId="{9092F1BC-E991-3BF1-3F3F-68C612EB3FB5}"/>
          </ac:spMkLst>
        </pc:spChg>
        <pc:spChg chg="mod">
          <ac:chgData name="Rasha Husam Aldean Mo Mosleh" userId="473817e9-a44b-41c3-90d7-03f72a663c51" providerId="ADAL" clId="{36F6FECD-3F14-434B-BCC5-ACFCE049FC13}" dt="2026-05-20T11:01:07.746" v="273" actId="782"/>
          <ac:spMkLst>
            <pc:docMk/>
            <pc:sldMk cId="804848388" sldId="266"/>
            <ac:spMk id="6" creationId="{A48E0712-E404-F316-C39C-9868597BE763}"/>
          </ac:spMkLst>
        </pc:spChg>
      </pc:sldChg>
      <pc:sldChg chg="modSp del mod">
        <pc:chgData name="Rasha Husam Aldean Mo Mosleh" userId="473817e9-a44b-41c3-90d7-03f72a663c51" providerId="ADAL" clId="{36F6FECD-3F14-434B-BCC5-ACFCE049FC13}" dt="2026-05-21T08:05:06.965" v="892" actId="47"/>
        <pc:sldMkLst>
          <pc:docMk/>
          <pc:sldMk cId="3259740623" sldId="270"/>
        </pc:sldMkLst>
        <pc:spChg chg="mod">
          <ac:chgData name="Rasha Husam Aldean Mo Mosleh" userId="473817e9-a44b-41c3-90d7-03f72a663c51" providerId="ADAL" clId="{36F6FECD-3F14-434B-BCC5-ACFCE049FC13}" dt="2026-05-20T12:06:25.649" v="856" actId="20577"/>
          <ac:spMkLst>
            <pc:docMk/>
            <pc:sldMk cId="3259740623" sldId="270"/>
            <ac:spMk id="3" creationId="{452A802D-C4C8-69DA-B961-B4CA1C0039C9}"/>
          </ac:spMkLst>
        </pc:spChg>
      </pc:sldChg>
      <pc:sldChg chg="modSp mod">
        <pc:chgData name="Rasha Husam Aldean Mo Mosleh" userId="473817e9-a44b-41c3-90d7-03f72a663c51" providerId="ADAL" clId="{36F6FECD-3F14-434B-BCC5-ACFCE049FC13}" dt="2026-05-21T08:13:38.296" v="948" actId="20577"/>
        <pc:sldMkLst>
          <pc:docMk/>
          <pc:sldMk cId="1753095889" sldId="271"/>
        </pc:sldMkLst>
        <pc:spChg chg="mod">
          <ac:chgData name="Rasha Husam Aldean Mo Mosleh" userId="473817e9-a44b-41c3-90d7-03f72a663c51" providerId="ADAL" clId="{36F6FECD-3F14-434B-BCC5-ACFCE049FC13}" dt="2026-05-21T08:13:38.296" v="948" actId="20577"/>
          <ac:spMkLst>
            <pc:docMk/>
            <pc:sldMk cId="1753095889" sldId="271"/>
            <ac:spMk id="3" creationId="{ECD81AE2-D3E1-3E5D-3045-A7C0DAC7CC21}"/>
          </ac:spMkLst>
        </pc:spChg>
      </pc:sldChg>
      <pc:sldChg chg="modSp del mod">
        <pc:chgData name="Rasha Husam Aldean Mo Mosleh" userId="473817e9-a44b-41c3-90d7-03f72a663c51" providerId="ADAL" clId="{36F6FECD-3F14-434B-BCC5-ACFCE049FC13}" dt="2026-05-20T11:03:03.766" v="287" actId="47"/>
        <pc:sldMkLst>
          <pc:docMk/>
          <pc:sldMk cId="4231497022" sldId="272"/>
        </pc:sldMkLst>
        <pc:graphicFrameChg chg="modGraphic">
          <ac:chgData name="Rasha Husam Aldean Mo Mosleh" userId="473817e9-a44b-41c3-90d7-03f72a663c51" providerId="ADAL" clId="{36F6FECD-3F14-434B-BCC5-ACFCE049FC13}" dt="2026-05-20T11:02:25.321" v="280" actId="108"/>
          <ac:graphicFrameMkLst>
            <pc:docMk/>
            <pc:sldMk cId="4231497022" sldId="272"/>
            <ac:graphicFrameMk id="5" creationId="{FF25F838-F434-89A4-D687-1807EF099FC0}"/>
          </ac:graphicFrameMkLst>
        </pc:graphicFrameChg>
      </pc:sldChg>
      <pc:sldChg chg="modSp mod">
        <pc:chgData name="Rasha Husam Aldean Mo Mosleh" userId="473817e9-a44b-41c3-90d7-03f72a663c51" providerId="ADAL" clId="{36F6FECD-3F14-434B-BCC5-ACFCE049FC13}" dt="2026-05-20T11:30:40.036" v="690" actId="20577"/>
        <pc:sldMkLst>
          <pc:docMk/>
          <pc:sldMk cId="1510703685" sldId="273"/>
        </pc:sldMkLst>
        <pc:spChg chg="mod">
          <ac:chgData name="Rasha Husam Aldean Mo Mosleh" userId="473817e9-a44b-41c3-90d7-03f72a663c51" providerId="ADAL" clId="{36F6FECD-3F14-434B-BCC5-ACFCE049FC13}" dt="2026-05-20T11:30:40.036" v="690" actId="20577"/>
          <ac:spMkLst>
            <pc:docMk/>
            <pc:sldMk cId="1510703685" sldId="273"/>
            <ac:spMk id="3" creationId="{F9DDD148-648B-85A3-21D1-4C8524CF3F34}"/>
          </ac:spMkLst>
        </pc:spChg>
      </pc:sldChg>
      <pc:sldChg chg="modSp add del mod">
        <pc:chgData name="Rasha Husam Aldean Mo Mosleh" userId="473817e9-a44b-41c3-90d7-03f72a663c51" providerId="ADAL" clId="{36F6FECD-3F14-434B-BCC5-ACFCE049FC13}" dt="2026-05-21T08:12:42.079" v="945" actId="47"/>
        <pc:sldMkLst>
          <pc:docMk/>
          <pc:sldMk cId="1421054499" sldId="274"/>
        </pc:sldMkLst>
        <pc:spChg chg="mod">
          <ac:chgData name="Rasha Husam Aldean Mo Mosleh" userId="473817e9-a44b-41c3-90d7-03f72a663c51" providerId="ADAL" clId="{36F6FECD-3F14-434B-BCC5-ACFCE049FC13}" dt="2026-05-20T10:59:59.979" v="263" actId="20577"/>
          <ac:spMkLst>
            <pc:docMk/>
            <pc:sldMk cId="1421054499" sldId="274"/>
            <ac:spMk id="3" creationId="{E5B8F887-6DBB-DFCC-C31A-CB9D0AF385A2}"/>
          </ac:spMkLst>
        </pc:spChg>
      </pc:sldChg>
      <pc:sldChg chg="modSp add del mod ord">
        <pc:chgData name="Rasha Husam Aldean Mo Mosleh" userId="473817e9-a44b-41c3-90d7-03f72a663c51" providerId="ADAL" clId="{36F6FECD-3F14-434B-BCC5-ACFCE049FC13}" dt="2026-05-21T08:08:30.877" v="931" actId="47"/>
        <pc:sldMkLst>
          <pc:docMk/>
          <pc:sldMk cId="1292900851" sldId="275"/>
        </pc:sldMkLst>
        <pc:spChg chg="mod">
          <ac:chgData name="Rasha Husam Aldean Mo Mosleh" userId="473817e9-a44b-41c3-90d7-03f72a663c51" providerId="ADAL" clId="{36F6FECD-3F14-434B-BCC5-ACFCE049FC13}" dt="2026-05-20T11:00:02.948" v="264" actId="20577"/>
          <ac:spMkLst>
            <pc:docMk/>
            <pc:sldMk cId="1292900851" sldId="275"/>
            <ac:spMk id="3" creationId="{3D21A186-79E3-22EA-C6D0-DAF8613B9A5D}"/>
          </ac:spMkLst>
        </pc:spChg>
      </pc:sldChg>
      <pc:sldChg chg="modSp add mod ord">
        <pc:chgData name="Rasha Husam Aldean Mo Mosleh" userId="473817e9-a44b-41c3-90d7-03f72a663c51" providerId="ADAL" clId="{36F6FECD-3F14-434B-BCC5-ACFCE049FC13}" dt="2026-05-20T11:05:41.521" v="315" actId="1035"/>
        <pc:sldMkLst>
          <pc:docMk/>
          <pc:sldMk cId="1889361365" sldId="276"/>
        </pc:sldMkLst>
        <pc:graphicFrameChg chg="mod modGraphic">
          <ac:chgData name="Rasha Husam Aldean Mo Mosleh" userId="473817e9-a44b-41c3-90d7-03f72a663c51" providerId="ADAL" clId="{36F6FECD-3F14-434B-BCC5-ACFCE049FC13}" dt="2026-05-20T11:05:41.521" v="315" actId="1035"/>
          <ac:graphicFrameMkLst>
            <pc:docMk/>
            <pc:sldMk cId="1889361365" sldId="276"/>
            <ac:graphicFrameMk id="5" creationId="{B619A3F3-9428-3565-D94E-57885BAC92C8}"/>
          </ac:graphicFrameMkLst>
        </pc:graphicFrameChg>
      </pc:sldChg>
      <pc:sldChg chg="modSp add mod">
        <pc:chgData name="Rasha Husam Aldean Mo Mosleh" userId="473817e9-a44b-41c3-90d7-03f72a663c51" providerId="ADAL" clId="{36F6FECD-3F14-434B-BCC5-ACFCE049FC13}" dt="2026-05-20T11:05:20.688" v="308" actId="108"/>
        <pc:sldMkLst>
          <pc:docMk/>
          <pc:sldMk cId="2485207397" sldId="277"/>
        </pc:sldMkLst>
        <pc:graphicFrameChg chg="mod modGraphic">
          <ac:chgData name="Rasha Husam Aldean Mo Mosleh" userId="473817e9-a44b-41c3-90d7-03f72a663c51" providerId="ADAL" clId="{36F6FECD-3F14-434B-BCC5-ACFCE049FC13}" dt="2026-05-20T11:05:20.688" v="308" actId="108"/>
          <ac:graphicFrameMkLst>
            <pc:docMk/>
            <pc:sldMk cId="2485207397" sldId="277"/>
            <ac:graphicFrameMk id="5" creationId="{74785D83-3BB5-3D96-46A8-4EF56818EE6C}"/>
          </ac:graphicFrameMkLst>
        </pc:graphicFrameChg>
      </pc:sldChg>
      <pc:sldChg chg="modSp add mod">
        <pc:chgData name="Rasha Husam Aldean Mo Mosleh" userId="473817e9-a44b-41c3-90d7-03f72a663c51" providerId="ADAL" clId="{36F6FECD-3F14-434B-BCC5-ACFCE049FC13}" dt="2026-05-20T11:13:32.665" v="426" actId="20577"/>
        <pc:sldMkLst>
          <pc:docMk/>
          <pc:sldMk cId="1623411488" sldId="278"/>
        </pc:sldMkLst>
        <pc:spChg chg="mod">
          <ac:chgData name="Rasha Husam Aldean Mo Mosleh" userId="473817e9-a44b-41c3-90d7-03f72a663c51" providerId="ADAL" clId="{36F6FECD-3F14-434B-BCC5-ACFCE049FC13}" dt="2026-05-20T11:13:32.665" v="426" actId="20577"/>
          <ac:spMkLst>
            <pc:docMk/>
            <pc:sldMk cId="1623411488" sldId="278"/>
            <ac:spMk id="3" creationId="{E2FA751B-902B-1DD5-C918-37FBC39AAFBA}"/>
          </ac:spMkLst>
        </pc:spChg>
      </pc:sldChg>
      <pc:sldChg chg="modSp add mod">
        <pc:chgData name="Rasha Husam Aldean Mo Mosleh" userId="473817e9-a44b-41c3-90d7-03f72a663c51" providerId="ADAL" clId="{36F6FECD-3F14-434B-BCC5-ACFCE049FC13}" dt="2026-05-20T11:16:37.639" v="500" actId="6549"/>
        <pc:sldMkLst>
          <pc:docMk/>
          <pc:sldMk cId="3777174504" sldId="279"/>
        </pc:sldMkLst>
        <pc:spChg chg="mod">
          <ac:chgData name="Rasha Husam Aldean Mo Mosleh" userId="473817e9-a44b-41c3-90d7-03f72a663c51" providerId="ADAL" clId="{36F6FECD-3F14-434B-BCC5-ACFCE049FC13}" dt="2026-05-20T11:16:37.639" v="500" actId="6549"/>
          <ac:spMkLst>
            <pc:docMk/>
            <pc:sldMk cId="3777174504" sldId="279"/>
            <ac:spMk id="3" creationId="{0A2FABDD-42F1-DB94-D879-C41E4368ABCB}"/>
          </ac:spMkLst>
        </pc:spChg>
      </pc:sldChg>
      <pc:sldChg chg="modSp add mod">
        <pc:chgData name="Rasha Husam Aldean Mo Mosleh" userId="473817e9-a44b-41c3-90d7-03f72a663c51" providerId="ADAL" clId="{36F6FECD-3F14-434B-BCC5-ACFCE049FC13}" dt="2026-05-20T11:52:30.145" v="792" actId="12"/>
        <pc:sldMkLst>
          <pc:docMk/>
          <pc:sldMk cId="1423780657" sldId="280"/>
        </pc:sldMkLst>
        <pc:spChg chg="mod">
          <ac:chgData name="Rasha Husam Aldean Mo Mosleh" userId="473817e9-a44b-41c3-90d7-03f72a663c51" providerId="ADAL" clId="{36F6FECD-3F14-434B-BCC5-ACFCE049FC13}" dt="2026-05-20T11:52:30.145" v="792" actId="12"/>
          <ac:spMkLst>
            <pc:docMk/>
            <pc:sldMk cId="1423780657" sldId="280"/>
            <ac:spMk id="3" creationId="{3E42E45E-942F-8547-7461-B68DF4771FBC}"/>
          </ac:spMkLst>
        </pc:spChg>
      </pc:sldChg>
      <pc:sldChg chg="modSp add mod">
        <pc:chgData name="Rasha Husam Aldean Mo Mosleh" userId="473817e9-a44b-41c3-90d7-03f72a663c51" providerId="ADAL" clId="{36F6FECD-3F14-434B-BCC5-ACFCE049FC13}" dt="2026-05-20T12:09:38.173" v="874" actId="20577"/>
        <pc:sldMkLst>
          <pc:docMk/>
          <pc:sldMk cId="614952618" sldId="281"/>
        </pc:sldMkLst>
        <pc:spChg chg="mod">
          <ac:chgData name="Rasha Husam Aldean Mo Mosleh" userId="473817e9-a44b-41c3-90d7-03f72a663c51" providerId="ADAL" clId="{36F6FECD-3F14-434B-BCC5-ACFCE049FC13}" dt="2026-05-20T12:09:38.173" v="874" actId="20577"/>
          <ac:spMkLst>
            <pc:docMk/>
            <pc:sldMk cId="614952618" sldId="281"/>
            <ac:spMk id="3" creationId="{D5A48A57-52A4-2C6B-A53A-83D297062A04}"/>
          </ac:spMkLst>
        </pc:spChg>
      </pc:sldChg>
      <pc:sldChg chg="modSp add mod">
        <pc:chgData name="Rasha Husam Aldean Mo Mosleh" userId="473817e9-a44b-41c3-90d7-03f72a663c51" providerId="ADAL" clId="{36F6FECD-3F14-434B-BCC5-ACFCE049FC13}" dt="2026-05-21T08:15:03.604" v="951" actId="20577"/>
        <pc:sldMkLst>
          <pc:docMk/>
          <pc:sldMk cId="3592772458" sldId="282"/>
        </pc:sldMkLst>
        <pc:spChg chg="mod">
          <ac:chgData name="Rasha Husam Aldean Mo Mosleh" userId="473817e9-a44b-41c3-90d7-03f72a663c51" providerId="ADAL" clId="{36F6FECD-3F14-434B-BCC5-ACFCE049FC13}" dt="2026-05-21T08:15:03.604" v="951" actId="20577"/>
          <ac:spMkLst>
            <pc:docMk/>
            <pc:sldMk cId="3592772458" sldId="282"/>
            <ac:spMk id="3" creationId="{4FCDFB4E-0277-301A-399F-B91B8B6222B2}"/>
          </ac:spMkLst>
        </pc:spChg>
      </pc:sldChg>
      <pc:sldChg chg="modSp add mod">
        <pc:chgData name="Rasha Husam Aldean Mo Mosleh" userId="473817e9-a44b-41c3-90d7-03f72a663c51" providerId="ADAL" clId="{36F6FECD-3F14-434B-BCC5-ACFCE049FC13}" dt="2026-05-20T11:36:00.357" v="746" actId="20577"/>
        <pc:sldMkLst>
          <pc:docMk/>
          <pc:sldMk cId="3353880448" sldId="283"/>
        </pc:sldMkLst>
        <pc:spChg chg="mod">
          <ac:chgData name="Rasha Husam Aldean Mo Mosleh" userId="473817e9-a44b-41c3-90d7-03f72a663c51" providerId="ADAL" clId="{36F6FECD-3F14-434B-BCC5-ACFCE049FC13}" dt="2026-05-20T11:36:00.357" v="746" actId="20577"/>
          <ac:spMkLst>
            <pc:docMk/>
            <pc:sldMk cId="3353880448" sldId="283"/>
            <ac:spMk id="3" creationId="{3E654B5D-2369-408A-0FCC-2F3F3B34C817}"/>
          </ac:spMkLst>
        </pc:spChg>
      </pc:sldChg>
      <pc:sldChg chg="modSp add mod">
        <pc:chgData name="Rasha Husam Aldean Mo Mosleh" userId="473817e9-a44b-41c3-90d7-03f72a663c51" providerId="ADAL" clId="{36F6FECD-3F14-434B-BCC5-ACFCE049FC13}" dt="2026-05-20T11:37:27.289" v="759"/>
        <pc:sldMkLst>
          <pc:docMk/>
          <pc:sldMk cId="3748898679" sldId="284"/>
        </pc:sldMkLst>
        <pc:spChg chg="mod">
          <ac:chgData name="Rasha Husam Aldean Mo Mosleh" userId="473817e9-a44b-41c3-90d7-03f72a663c51" providerId="ADAL" clId="{36F6FECD-3F14-434B-BCC5-ACFCE049FC13}" dt="2026-05-20T11:37:27.289" v="759"/>
          <ac:spMkLst>
            <pc:docMk/>
            <pc:sldMk cId="3748898679" sldId="284"/>
            <ac:spMk id="3" creationId="{1F62813A-BC4B-7516-5992-364E2A274E8F}"/>
          </ac:spMkLst>
        </pc:spChg>
      </pc:sldChg>
      <pc:sldChg chg="modSp add mod">
        <pc:chgData name="Rasha Husam Aldean Mo Mosleh" userId="473817e9-a44b-41c3-90d7-03f72a663c51" providerId="ADAL" clId="{36F6FECD-3F14-434B-BCC5-ACFCE049FC13}" dt="2026-05-20T11:39:32.283" v="777"/>
        <pc:sldMkLst>
          <pc:docMk/>
          <pc:sldMk cId="3939371301" sldId="285"/>
        </pc:sldMkLst>
        <pc:spChg chg="mod">
          <ac:chgData name="Rasha Husam Aldean Mo Mosleh" userId="473817e9-a44b-41c3-90d7-03f72a663c51" providerId="ADAL" clId="{36F6FECD-3F14-434B-BCC5-ACFCE049FC13}" dt="2026-05-20T11:39:32.283" v="777"/>
          <ac:spMkLst>
            <pc:docMk/>
            <pc:sldMk cId="3939371301" sldId="285"/>
            <ac:spMk id="3" creationId="{C577F37C-7FE7-FFF4-0B60-736C8DF19A68}"/>
          </ac:spMkLst>
        </pc:spChg>
      </pc:sldChg>
      <pc:sldChg chg="modSp add mod">
        <pc:chgData name="Rasha Husam Aldean Mo Mosleh" userId="473817e9-a44b-41c3-90d7-03f72a663c51" providerId="ADAL" clId="{36F6FECD-3F14-434B-BCC5-ACFCE049FC13}" dt="2026-05-20T11:40:30.373" v="784"/>
        <pc:sldMkLst>
          <pc:docMk/>
          <pc:sldMk cId="3986960723" sldId="286"/>
        </pc:sldMkLst>
        <pc:spChg chg="mod">
          <ac:chgData name="Rasha Husam Aldean Mo Mosleh" userId="473817e9-a44b-41c3-90d7-03f72a663c51" providerId="ADAL" clId="{36F6FECD-3F14-434B-BCC5-ACFCE049FC13}" dt="2026-05-20T11:40:30.373" v="784"/>
          <ac:spMkLst>
            <pc:docMk/>
            <pc:sldMk cId="3986960723" sldId="286"/>
            <ac:spMk id="3" creationId="{3291DC34-3933-4C04-7EE7-BD90714CB3B0}"/>
          </ac:spMkLst>
        </pc:spChg>
      </pc:sldChg>
      <pc:sldChg chg="modSp add mod">
        <pc:chgData name="Rasha Husam Aldean Mo Mosleh" userId="473817e9-a44b-41c3-90d7-03f72a663c51" providerId="ADAL" clId="{36F6FECD-3F14-434B-BCC5-ACFCE049FC13}" dt="2026-05-21T08:10:05.953" v="943" actId="13900"/>
        <pc:sldMkLst>
          <pc:docMk/>
          <pc:sldMk cId="2843653838" sldId="287"/>
        </pc:sldMkLst>
        <pc:spChg chg="mod">
          <ac:chgData name="Rasha Husam Aldean Mo Mosleh" userId="473817e9-a44b-41c3-90d7-03f72a663c51" providerId="ADAL" clId="{36F6FECD-3F14-434B-BCC5-ACFCE049FC13}" dt="2026-05-21T08:10:05.953" v="943" actId="13900"/>
          <ac:spMkLst>
            <pc:docMk/>
            <pc:sldMk cId="2843653838" sldId="287"/>
            <ac:spMk id="3" creationId="{3F0FFB06-1E7A-51CC-3CCE-C1B1FE989624}"/>
          </ac:spMkLst>
        </pc:spChg>
      </pc:sldChg>
      <pc:sldChg chg="modSp add mod">
        <pc:chgData name="Rasha Husam Aldean Mo Mosleh" userId="473817e9-a44b-41c3-90d7-03f72a663c51" providerId="ADAL" clId="{36F6FECD-3F14-434B-BCC5-ACFCE049FC13}" dt="2026-05-21T08:10:12.042" v="944" actId="13900"/>
        <pc:sldMkLst>
          <pc:docMk/>
          <pc:sldMk cId="2086112446" sldId="288"/>
        </pc:sldMkLst>
        <pc:spChg chg="mod">
          <ac:chgData name="Rasha Husam Aldean Mo Mosleh" userId="473817e9-a44b-41c3-90d7-03f72a663c51" providerId="ADAL" clId="{36F6FECD-3F14-434B-BCC5-ACFCE049FC13}" dt="2026-05-21T08:10:12.042" v="944" actId="13900"/>
          <ac:spMkLst>
            <pc:docMk/>
            <pc:sldMk cId="2086112446" sldId="288"/>
            <ac:spMk id="3" creationId="{022349A1-26DA-A162-4108-7557E5AFD23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95E672-A3C8-44FF-9CD5-540BC7E23E79}" type="datetimeFigureOut">
              <a:rPr lang="en-US" smtClean="0"/>
              <a:t>5/21/2026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AD4295-1EED-4013-8A43-6059FF0A546C}" type="slidenum">
              <a:rPr lang="en-US" smtClean="0"/>
              <a:t>‹#›</a:t>
            </a:fld>
            <a:endParaRPr lang="en-US"/>
          </a:p>
        </p:txBody>
      </p:sp>
    </p:spTree>
    <p:extLst>
      <p:ext uri="{BB962C8B-B14F-4D97-AF65-F5344CB8AC3E}">
        <p14:creationId xmlns:p14="http://schemas.microsoft.com/office/powerpoint/2010/main" val="826490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AD4295-1EED-4013-8A43-6059FF0A546C}" type="slidenum">
              <a:rPr lang="en-US" smtClean="0"/>
              <a:t>10</a:t>
            </a:fld>
            <a:endParaRPr lang="en-US"/>
          </a:p>
        </p:txBody>
      </p:sp>
    </p:spTree>
    <p:extLst>
      <p:ext uri="{BB962C8B-B14F-4D97-AF65-F5344CB8AC3E}">
        <p14:creationId xmlns:p14="http://schemas.microsoft.com/office/powerpoint/2010/main" val="3259165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FFCC6-F332-A340-B98A-620C222998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54CEA8-2668-243A-ED55-F24C7770C94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22D1D22-C79B-BC48-04EA-921EC79342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C18754-CBA9-7146-C734-FA28D03116BC}"/>
              </a:ext>
            </a:extLst>
          </p:cNvPr>
          <p:cNvSpPr>
            <a:spLocks noGrp="1"/>
          </p:cNvSpPr>
          <p:nvPr>
            <p:ph type="sldNum" sz="quarter" idx="5"/>
          </p:nvPr>
        </p:nvSpPr>
        <p:spPr/>
        <p:txBody>
          <a:bodyPr/>
          <a:lstStyle/>
          <a:p>
            <a:fld id="{E7AD4295-1EED-4013-8A43-6059FF0A546C}" type="slidenum">
              <a:rPr lang="en-US" smtClean="0"/>
              <a:t>11</a:t>
            </a:fld>
            <a:endParaRPr lang="en-US"/>
          </a:p>
        </p:txBody>
      </p:sp>
    </p:spTree>
    <p:extLst>
      <p:ext uri="{BB962C8B-B14F-4D97-AF65-F5344CB8AC3E}">
        <p14:creationId xmlns:p14="http://schemas.microsoft.com/office/powerpoint/2010/main" val="1202978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22FE8-D852-F0A6-8E2E-C5F0D90BB9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95BFF7-EEA1-4575-38F9-4041D2B3F9F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1D1C795-50EB-8132-B1E9-194074B191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6420A0-643E-B338-E8D4-6EE9854451EF}"/>
              </a:ext>
            </a:extLst>
          </p:cNvPr>
          <p:cNvSpPr>
            <a:spLocks noGrp="1"/>
          </p:cNvSpPr>
          <p:nvPr>
            <p:ph type="sldNum" sz="quarter" idx="5"/>
          </p:nvPr>
        </p:nvSpPr>
        <p:spPr/>
        <p:txBody>
          <a:bodyPr/>
          <a:lstStyle/>
          <a:p>
            <a:fld id="{E7AD4295-1EED-4013-8A43-6059FF0A546C}" type="slidenum">
              <a:rPr lang="en-US" smtClean="0"/>
              <a:t>12</a:t>
            </a:fld>
            <a:endParaRPr lang="en-US"/>
          </a:p>
        </p:txBody>
      </p:sp>
    </p:spTree>
    <p:extLst>
      <p:ext uri="{BB962C8B-B14F-4D97-AF65-F5344CB8AC3E}">
        <p14:creationId xmlns:p14="http://schemas.microsoft.com/office/powerpoint/2010/main" val="1933652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14CD2-AB7D-CD3C-4709-4A50F3413D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9F528CA-A0EB-1577-4E0A-BC612B2EAA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207185-4BAE-4D10-85EF-EE1FF220D180}"/>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5" name="Footer Placeholder 4">
            <a:extLst>
              <a:ext uri="{FF2B5EF4-FFF2-40B4-BE49-F238E27FC236}">
                <a16:creationId xmlns:a16="http://schemas.microsoft.com/office/drawing/2014/main" id="{663B92AB-D6DA-0E54-4EFE-386097E68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C9BF28-92F4-048F-F66C-7612CCABE816}"/>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4032540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E5EAD-61F6-78D8-9375-1878E8B6C8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1A72C1-2F35-17BC-8C6D-17DE65FF9E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24FA26-9BA0-8611-BE2F-4B8930D72208}"/>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5" name="Footer Placeholder 4">
            <a:extLst>
              <a:ext uri="{FF2B5EF4-FFF2-40B4-BE49-F238E27FC236}">
                <a16:creationId xmlns:a16="http://schemas.microsoft.com/office/drawing/2014/main" id="{5264C50A-A2E5-5682-97E6-3FB7642B33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6B1400-B33F-66D3-1D13-57830028881D}"/>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697338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29E10F-71E7-CD63-68B0-DDE457132EA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E4ABEFA-FE2C-286E-8C72-5FE5488A4A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3DB30-4CB4-17BB-D747-A79AB8E72193}"/>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5" name="Footer Placeholder 4">
            <a:extLst>
              <a:ext uri="{FF2B5EF4-FFF2-40B4-BE49-F238E27FC236}">
                <a16:creationId xmlns:a16="http://schemas.microsoft.com/office/drawing/2014/main" id="{3021E78C-9204-2AE4-96EE-D50F806BB7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1DD8D5-6948-6CF3-C029-D402939953BF}"/>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1151677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33D03-4C04-5B7D-F7BB-59BC9618CC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034F72-0856-0936-4C36-14546833FF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C8F96C-316F-0E08-41FE-FB658C989F99}"/>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5" name="Footer Placeholder 4">
            <a:extLst>
              <a:ext uri="{FF2B5EF4-FFF2-40B4-BE49-F238E27FC236}">
                <a16:creationId xmlns:a16="http://schemas.microsoft.com/office/drawing/2014/main" id="{4A972040-5C85-7EA9-9AA8-F0033EC8EB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6DFE3C-DEAF-6BF1-2B0E-44D0E78C5244}"/>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865420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2873F-45EA-C66F-7585-09FF741713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5352204-BE09-FE8F-5412-08B2F74B319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D724EC-13A8-8B6C-FFAB-290AC5DC2D5B}"/>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5" name="Footer Placeholder 4">
            <a:extLst>
              <a:ext uri="{FF2B5EF4-FFF2-40B4-BE49-F238E27FC236}">
                <a16:creationId xmlns:a16="http://schemas.microsoft.com/office/drawing/2014/main" id="{EF656785-DEE7-FC2F-1F02-930901ED14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297F39-6301-B58E-896A-02E9BACDFC7A}"/>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3502924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9F0B6-6215-589A-8EF0-A3AD8B87BD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438716-3BEC-6E6E-046D-E1652D6FD3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246377-C043-59C3-236F-E7CE08CA14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F4A70C-0195-1E35-F520-29701BF298E1}"/>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6" name="Footer Placeholder 5">
            <a:extLst>
              <a:ext uri="{FF2B5EF4-FFF2-40B4-BE49-F238E27FC236}">
                <a16:creationId xmlns:a16="http://schemas.microsoft.com/office/drawing/2014/main" id="{97D0E79F-1831-2169-7CBF-7EA11431C3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A2D3A4-7E6E-1705-5237-13BF7D0538CE}"/>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1491549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7DE36-4C92-93FD-F39F-533B94708C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6B32F5-67BC-729B-F28F-7B2F8B10F2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AAAA8B-32BC-C6E5-BF2D-6F73D1891C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2E93B8-EBA5-A12E-2B8E-D6C7070943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97ECBC-0007-22D2-C9F1-80D7B10C6D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9A30C9-A241-69C6-6AB7-B0AE66C33906}"/>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8" name="Footer Placeholder 7">
            <a:extLst>
              <a:ext uri="{FF2B5EF4-FFF2-40B4-BE49-F238E27FC236}">
                <a16:creationId xmlns:a16="http://schemas.microsoft.com/office/drawing/2014/main" id="{E246806F-572D-5407-B46D-2D601DDD3C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309AC64-7394-63B1-72D3-0C15E6424962}"/>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4020760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DA2C2-1134-C6B7-E1BC-92646F73F5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EC70D-DB1F-2523-B3C8-918A8FDC46A8}"/>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4" name="Footer Placeholder 3">
            <a:extLst>
              <a:ext uri="{FF2B5EF4-FFF2-40B4-BE49-F238E27FC236}">
                <a16:creationId xmlns:a16="http://schemas.microsoft.com/office/drawing/2014/main" id="{CF9AB730-50A3-AF55-1966-45618A9940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C5B9FC-2065-7C2A-7FEF-8F9A7F89F8F0}"/>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1732586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9B5236-9A53-F6DC-B85D-A127A9ABFA16}"/>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3" name="Footer Placeholder 2">
            <a:extLst>
              <a:ext uri="{FF2B5EF4-FFF2-40B4-BE49-F238E27FC236}">
                <a16:creationId xmlns:a16="http://schemas.microsoft.com/office/drawing/2014/main" id="{089B4219-BB08-C4C4-5F55-B25C4172F6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70E255-6943-1DB3-D14C-6BDCFEB1B445}"/>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4028316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42751-E0FB-E0F2-AD59-E93F01ABD9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8C2D309-F11F-5A1E-558C-078B3F4C2F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2CA5F8-78B1-07A9-CD8D-894128C072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3E5A73-7405-CE86-915E-00549CDF43B0}"/>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6" name="Footer Placeholder 5">
            <a:extLst>
              <a:ext uri="{FF2B5EF4-FFF2-40B4-BE49-F238E27FC236}">
                <a16:creationId xmlns:a16="http://schemas.microsoft.com/office/drawing/2014/main" id="{36F65BA8-835C-6629-63DC-A521C8D726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2B80A6-1781-6761-5E86-127B30617496}"/>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1704961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ADAB2-30E8-CB20-273C-3FD483269D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65C18B-1338-34EB-2F13-26C2BB3579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39A192-EA02-3768-ED14-19D0CC5A04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00735B-ADC9-4C1F-1942-A37677248143}"/>
              </a:ext>
            </a:extLst>
          </p:cNvPr>
          <p:cNvSpPr>
            <a:spLocks noGrp="1"/>
          </p:cNvSpPr>
          <p:nvPr>
            <p:ph type="dt" sz="half" idx="10"/>
          </p:nvPr>
        </p:nvSpPr>
        <p:spPr/>
        <p:txBody>
          <a:bodyPr/>
          <a:lstStyle/>
          <a:p>
            <a:fld id="{B7C19F89-2EFB-D54C-9B02-30142D11FFB5}" type="datetimeFigureOut">
              <a:rPr lang="en-US" smtClean="0"/>
              <a:t>5/21/2026</a:t>
            </a:fld>
            <a:endParaRPr lang="en-US"/>
          </a:p>
        </p:txBody>
      </p:sp>
      <p:sp>
        <p:nvSpPr>
          <p:cNvPr id="6" name="Footer Placeholder 5">
            <a:extLst>
              <a:ext uri="{FF2B5EF4-FFF2-40B4-BE49-F238E27FC236}">
                <a16:creationId xmlns:a16="http://schemas.microsoft.com/office/drawing/2014/main" id="{C01AF74D-95B6-9B01-BE49-A01DC08BC1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82645D-7564-3351-D4FF-15BDB0F38A94}"/>
              </a:ext>
            </a:extLst>
          </p:cNvPr>
          <p:cNvSpPr>
            <a:spLocks noGrp="1"/>
          </p:cNvSpPr>
          <p:nvPr>
            <p:ph type="sldNum" sz="quarter" idx="12"/>
          </p:nvPr>
        </p:nvSpPr>
        <p:spPr/>
        <p:txBody>
          <a:bodyPr/>
          <a:lstStyle/>
          <a:p>
            <a:fld id="{F8D21BDE-A959-6D48-A502-3AF759B1B3A7}" type="slidenum">
              <a:rPr lang="en-US" smtClean="0"/>
              <a:t>‹#›</a:t>
            </a:fld>
            <a:endParaRPr lang="en-US"/>
          </a:p>
        </p:txBody>
      </p:sp>
    </p:spTree>
    <p:extLst>
      <p:ext uri="{BB962C8B-B14F-4D97-AF65-F5344CB8AC3E}">
        <p14:creationId xmlns:p14="http://schemas.microsoft.com/office/powerpoint/2010/main" val="4046081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BD74B5-3635-CF6E-B170-552B03E7F8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B017B1-5570-4B72-0629-AD25CE4381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F7E4D8-E01B-C5F9-FCA8-0E9DE108DF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C19F89-2EFB-D54C-9B02-30142D11FFB5}" type="datetimeFigureOut">
              <a:rPr lang="en-US" smtClean="0"/>
              <a:t>5/21/2026</a:t>
            </a:fld>
            <a:endParaRPr lang="en-US"/>
          </a:p>
        </p:txBody>
      </p:sp>
      <p:sp>
        <p:nvSpPr>
          <p:cNvPr id="5" name="Footer Placeholder 4">
            <a:extLst>
              <a:ext uri="{FF2B5EF4-FFF2-40B4-BE49-F238E27FC236}">
                <a16:creationId xmlns:a16="http://schemas.microsoft.com/office/drawing/2014/main" id="{0980862C-64D3-6099-FB21-55AE45DFBB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399ECF6-1BE1-BBCC-BB13-132905EEE6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D21BDE-A959-6D48-A502-3AF759B1B3A7}" type="slidenum">
              <a:rPr lang="en-US" smtClean="0"/>
              <a:t>‹#›</a:t>
            </a:fld>
            <a:endParaRPr lang="en-US"/>
          </a:p>
        </p:txBody>
      </p:sp>
    </p:spTree>
    <p:extLst>
      <p:ext uri="{BB962C8B-B14F-4D97-AF65-F5344CB8AC3E}">
        <p14:creationId xmlns:p14="http://schemas.microsoft.com/office/powerpoint/2010/main" val="102143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482202C-E7E8-4AB2-C175-05257E6EF5EC}"/>
              </a:ext>
            </a:extLst>
          </p:cNvPr>
          <p:cNvSpPr txBox="1"/>
          <p:nvPr/>
        </p:nvSpPr>
        <p:spPr>
          <a:xfrm>
            <a:off x="360217" y="2416359"/>
            <a:ext cx="11471564" cy="1692771"/>
          </a:xfrm>
          <a:prstGeom prst="rect">
            <a:avLst/>
          </a:prstGeom>
          <a:noFill/>
        </p:spPr>
        <p:txBody>
          <a:bodyPr wrap="square">
            <a:spAutoFit/>
          </a:bodyPr>
          <a:lstStyle/>
          <a:p>
            <a:pPr algn="ctr"/>
            <a:r>
              <a:rPr lang="ar-QA" sz="4400" b="1"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سياسة</a:t>
            </a:r>
            <a:endParaRPr lang="en-US" sz="4400" b="1"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a:p>
            <a:pPr algn="ctr"/>
            <a:r>
              <a:rPr lang="ar-QA" sz="6000" b="1"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مجلس أعضاء هيئة التدريس</a:t>
            </a:r>
            <a:endParaRPr lang="en-QA" sz="8000" b="1"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6" name="TextBox 5">
            <a:extLst>
              <a:ext uri="{FF2B5EF4-FFF2-40B4-BE49-F238E27FC236}">
                <a16:creationId xmlns:a16="http://schemas.microsoft.com/office/drawing/2014/main" id="{3431966C-C2E8-78D7-D5B6-A4D872F6082A}"/>
              </a:ext>
            </a:extLst>
          </p:cNvPr>
          <p:cNvSpPr txBox="1"/>
          <p:nvPr/>
        </p:nvSpPr>
        <p:spPr>
          <a:xfrm>
            <a:off x="768625" y="5197360"/>
            <a:ext cx="10654748" cy="369332"/>
          </a:xfrm>
          <a:prstGeom prst="rect">
            <a:avLst/>
          </a:prstGeom>
          <a:noFill/>
        </p:spPr>
        <p:txBody>
          <a:bodyPr wrap="square">
            <a:spAutoFit/>
          </a:bodyPr>
          <a:lstStyle/>
          <a:p>
            <a:pPr algn="ctr" rtl="1"/>
            <a:r>
              <a:rPr lang="ar-QA"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تاريخ العرض:</a:t>
            </a:r>
            <a:r>
              <a:rPr lang="en-US"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 </a:t>
            </a:r>
            <a:r>
              <a:rPr lang="ar-QA"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 </a:t>
            </a:r>
            <a:r>
              <a:rPr lang="en-US"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19</a:t>
            </a:r>
            <a:r>
              <a:rPr lang="ar-QA"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 مايو </a:t>
            </a:r>
            <a:r>
              <a:rPr lang="en-US"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2026</a:t>
            </a:r>
            <a:endParaRPr lang="en-QA"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endParaRPr>
          </a:p>
        </p:txBody>
      </p:sp>
    </p:spTree>
    <p:extLst>
      <p:ext uri="{BB962C8B-B14F-4D97-AF65-F5344CB8AC3E}">
        <p14:creationId xmlns:p14="http://schemas.microsoft.com/office/powerpoint/2010/main" val="423210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BA4A3FF-B2F4-FE9B-A57A-DB36B0C7B9A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73F1810-F48E-5E73-8BCA-19AA6B86DBED}"/>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ECD81AE2-D3E1-3E5D-3045-A7C0DAC7CC21}"/>
              </a:ext>
            </a:extLst>
          </p:cNvPr>
          <p:cNvSpPr txBox="1"/>
          <p:nvPr/>
        </p:nvSpPr>
        <p:spPr>
          <a:xfrm>
            <a:off x="768626" y="1717133"/>
            <a:ext cx="10654748" cy="4708981"/>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إجراءات الانتخابات والعضوية</a:t>
            </a: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تُجرى انتخابات المجلس بصفة دورية في جميع الوحدات الانتخابية، ويُستكمَل أي شُغور في العضوية من خلال انتخابات تكميلية.</a:t>
            </a:r>
          </a:p>
          <a:p>
            <a:pPr marL="342900" indent="-342900" algn="just" rtl="1">
              <a:buFont typeface="Wingdings" panose="05000000000000000000" pitchFamily="2" charset="2"/>
              <a:buChar char="q"/>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يُشترط في عضو هيئة التدريس ليكون له حق التصويت:</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أن يكون معينًا على وظيفة أكاديمية بدوام كامل . </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أن يكون تابعًا للوحدة الانتخابية التي يُدلي فيها بصوته.</a:t>
            </a:r>
          </a:p>
          <a:p>
            <a:pPr marL="800100" lvl="1" indent="-342900" algn="just" rtl="1">
              <a:buFont typeface="Wingdings" panose="05000000000000000000" pitchFamily="2" charset="2"/>
              <a:buChar char="q"/>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يُشترط في عضو هيئة التدريس المرشح لعضوية المجلس:</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أن يكون معينًا على وظيفة أكاديمية بدوام كامل.</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ألا تقل مدة خدمته في الجامعة عن سنة أكاديمية واحدة قبل بدء الدورة الانتخابية.</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ألا يكون شاغلًا لأي منصب إداري أو تنفيذي في الجامعة . </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ألا يكون قد صدر بحقه أي جزاء تأديبي نهائي . </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ألا تقل رتبته الأكاديمية عن محاضر، أو باحث مشارك، أو محاضر إكلينيكي.</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ألا يكون عضوًا في لجنتي الانتخابات أو الطعون.</a:t>
            </a:r>
          </a:p>
        </p:txBody>
      </p:sp>
    </p:spTree>
    <p:extLst>
      <p:ext uri="{BB962C8B-B14F-4D97-AF65-F5344CB8AC3E}">
        <p14:creationId xmlns:p14="http://schemas.microsoft.com/office/powerpoint/2010/main" val="1753095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3DC4B1D-674C-B641-2ED2-07FE99022B0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EF8B458-6BAF-10A8-706D-86F2A7CDCCBD}"/>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E2FA751B-902B-1DD5-C918-37FBC39AAFBA}"/>
              </a:ext>
            </a:extLst>
          </p:cNvPr>
          <p:cNvSpPr txBox="1"/>
          <p:nvPr/>
        </p:nvSpPr>
        <p:spPr>
          <a:xfrm>
            <a:off x="768626" y="1850483"/>
            <a:ext cx="10654748" cy="4401205"/>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إجراءات الانتخابات والعضوية</a:t>
            </a: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4</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لا يجوز لعضو المجلس في الدورة الانتخابية قيد الإجراء الترشح لعضوية المجلس في الدورة الانتخابية التالية مباشرة، ويجوز له الترشح في الدورة التي تليها، على ألا تتجاوز مدة عضويته في المجلس إجمالًا ثلاث دورات انتخابية.</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5</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يُحدد العدد الإجمالي للمقاعد الانتخابية للمجلس بحدٍ أقصى قبل كل دورة انتخابية ويُعتمد بقرار من الرئيس، بناءً على توصية من النائب التنفيذي، بما يحقق التوازن بين التمثيل الأكاديمي الشامل ومتطلبات الكفاءة التنظيمية، دون الإخلال بالأحكام الواردة في اللائحة الأكاديمية.</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6</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تتولى لجنة الانتخابات، بالتنسيق مع إدارة الموارد البشرية، تحديث بيانات أعضاء هيئة التدريس في كل وحدة انتخابية قبل موعد كل دورة انتخابية.</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7</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تكون مدة عضوية المجلس ثلاث سنوات أكاديمية تبدأ مع بداية السنة الانتخابية.</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p:txBody>
      </p:sp>
    </p:spTree>
    <p:extLst>
      <p:ext uri="{BB962C8B-B14F-4D97-AF65-F5344CB8AC3E}">
        <p14:creationId xmlns:p14="http://schemas.microsoft.com/office/powerpoint/2010/main" val="1623411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F415565-322D-1AE4-60E5-66724ABA26E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1D56118-F5D5-06E2-6715-5A2B8C450CF2}"/>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0A2FABDD-42F1-DB94-D879-C41E4368ABCB}"/>
              </a:ext>
            </a:extLst>
          </p:cNvPr>
          <p:cNvSpPr txBox="1"/>
          <p:nvPr/>
        </p:nvSpPr>
        <p:spPr>
          <a:xfrm>
            <a:off x="768626" y="1850483"/>
            <a:ext cx="10654748" cy="4401205"/>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إجراءات الانتخابات والعضوية</a:t>
            </a: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8</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تسقط عضوية المجلس في الحالات التالية: </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انتهاء مدة العضوية.</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انتهاء مدة العقد ما لم يتم تجديده.</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الاستقالة من الوظيفة.</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الانسحاب من عضوية المجلس.</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التعيين في منصب إداري أو تنفيذي.</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فقدان الانتماء إلى الوحدة الانتخابية التي يمثلها في المجلس.</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توقيع عقوبة تأديبية على العضو.</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التغيب عن ثلاث اجتماعات عادية خلال سنة أكاديمية دون تقديم عذر يقبله رئيس المجلس.</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9</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تُعقد انتخابات تكميلية بقرار من النائب التنفيذي، خلال مدة لا تتجاوز شهرًا من تاريخ سقوط العضوية، في الوحدة التي ينتمي إليها العضو السابق، ويُستثنى من ذلك الحالات التي تقل فيها المدة المتبقية للدورة عن ستة أشهر.</a:t>
            </a:r>
          </a:p>
        </p:txBody>
      </p:sp>
    </p:spTree>
    <p:extLst>
      <p:ext uri="{BB962C8B-B14F-4D97-AF65-F5344CB8AC3E}">
        <p14:creationId xmlns:p14="http://schemas.microsoft.com/office/powerpoint/2010/main" val="3777174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FCC79E1-0B1A-71F7-E994-D38617762EE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71F0E41-8435-6A8E-46C5-9D07300310BC}"/>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F9DDD148-648B-85A3-21D1-4C8524CF3F34}"/>
              </a:ext>
            </a:extLst>
          </p:cNvPr>
          <p:cNvSpPr txBox="1"/>
          <p:nvPr/>
        </p:nvSpPr>
        <p:spPr>
          <a:xfrm>
            <a:off x="775252" y="1758117"/>
            <a:ext cx="10654748" cy="3477875"/>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لجنتا الانتخابات والطعون</a:t>
            </a: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10</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يُشكِّل النائب التنفيذي لجنة للانتخابات، وأخرى للطعون في بداية كل سنة انتخابية.</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11</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تقدم الطعون لرئيس لجنة الطعون خلال خمسة أيام عمل من تاريخ إعلان النتائج، على أن يتم البت فيها خلال مدة لا تتجاوز عشرة أيام عمل من تاريخ تقديم الطعن.</a:t>
            </a:r>
          </a:p>
          <a:p>
            <a:pPr marL="342900" indent="-342900" algn="just" rtl="1">
              <a:buFont typeface="Wingdings" panose="05000000000000000000" pitchFamily="2" charset="2"/>
              <a:buChar char="q"/>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12</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في حال تساوي الأصوات، يُعاد الانتخاب بين المرشحين المتعادلين، خلال خمسة أيام عمل من تاريخ إعلان النتائج.</a:t>
            </a:r>
          </a:p>
          <a:p>
            <a:pPr marL="342900" indent="-342900" algn="just" rtl="1">
              <a:buFont typeface="Wingdings" panose="05000000000000000000" pitchFamily="2" charset="2"/>
              <a:buChar char="q"/>
            </a:pPr>
            <a:endParaRPr lang="ar-QA" sz="2000" b="1"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13</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تعقد اللجنتان اجتماعًا مشتركًا لرفع النتائج والتوصيات إلى النائب التنفيذي لاعتمادها خلال يومي عمل لاحقين لتاريخ البت في آخر عملية انتخابية وآخر الطعون.</a:t>
            </a:r>
          </a:p>
        </p:txBody>
      </p:sp>
    </p:spTree>
    <p:extLst>
      <p:ext uri="{BB962C8B-B14F-4D97-AF65-F5344CB8AC3E}">
        <p14:creationId xmlns:p14="http://schemas.microsoft.com/office/powerpoint/2010/main" val="1510703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FCEBF38-9BFD-5EAE-6C82-19B7FC9A40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EFDCD9-0044-C45E-D925-885FD6F6537E}"/>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3E42E45E-942F-8547-7461-B68DF4771FBC}"/>
              </a:ext>
            </a:extLst>
          </p:cNvPr>
          <p:cNvSpPr txBox="1"/>
          <p:nvPr/>
        </p:nvSpPr>
        <p:spPr>
          <a:xfrm>
            <a:off x="775252" y="1741488"/>
            <a:ext cx="10654748" cy="3477875"/>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هيكل المجلس</a:t>
            </a: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14</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ينتخب أعضاء المجلس في أول اجتماع لكل دورة رئيسًا، ونائبًا للرئيس، وأمينًا للسر، بالاقتراع السري بشكل فردي، وبحضور ثلثي الأعضاء.</a:t>
            </a:r>
          </a:p>
          <a:p>
            <a:pPr marL="342900" indent="-342900" algn="just" rtl="1">
              <a:buFont typeface="Wingdings" panose="05000000000000000000" pitchFamily="2" charset="2"/>
              <a:buChar char="q"/>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15</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تتمثل مهام رئيس المجلس فيما يلي:</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تمثيل المجلس أمام الجهات داخل الجامعة وخارجها.</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إعداد جداول أعمال جلسات المجلس، والدعوة إليها، وإدارتها.</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عقد اجتماع دوري مع النائب التنفيذي لمتابعة تنفيذ التوصيات.</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رفع التقرير السنوي للنائب التنفيذي.</a:t>
            </a:r>
          </a:p>
          <a:p>
            <a:pPr lvl="1" algn="just" rtl="1"/>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16</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يُعد رئيس المجلس عضوًا في المجلس الأكاديمي للجامعة بحكم منصبه.</a:t>
            </a:r>
          </a:p>
        </p:txBody>
      </p:sp>
    </p:spTree>
    <p:extLst>
      <p:ext uri="{BB962C8B-B14F-4D97-AF65-F5344CB8AC3E}">
        <p14:creationId xmlns:p14="http://schemas.microsoft.com/office/powerpoint/2010/main" val="1423780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AA218B0-D961-C266-DE7E-A6653F02334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E782A9-9F20-7EFA-A42E-2373840BFF09}"/>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D5A48A57-52A4-2C6B-A53A-83D297062A04}"/>
              </a:ext>
            </a:extLst>
          </p:cNvPr>
          <p:cNvSpPr txBox="1"/>
          <p:nvPr/>
        </p:nvSpPr>
        <p:spPr>
          <a:xfrm>
            <a:off x="775252" y="1741492"/>
            <a:ext cx="10654748" cy="4401205"/>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هيكل المجلس</a:t>
            </a: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17</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تتمثل مهام نائب رئيس المجلس فيما يلي:</a:t>
            </a: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القيام بمهام رئيس المجلس عند غيابه أو في حال شغور المنصب.</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التعاون مع أمين السر في إعداد المحاضر، وتوزيع جداول الأعمال ومحاضر الجلسات على الأعضاء.</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تنفيذ المهام التي يكلفه بها رئيس المجلس.</a:t>
            </a:r>
          </a:p>
          <a:p>
            <a:pPr marL="342900" indent="-342900" algn="just" rtl="1">
              <a:buFont typeface="Wingdings" panose="05000000000000000000" pitchFamily="2" charset="2"/>
              <a:buChar char="q"/>
            </a:pP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18</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تتمثل مهام أمين السر فيما يلي:</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 حفظ المحاضر والمراسلات وتنظيم الجلسات .</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 مساعدة رئيس المجلس ونائبه في إعداد جدول أعمال الجلسات .</a:t>
            </a:r>
          </a:p>
          <a:p>
            <a:pPr marL="800100" lvl="1" indent="-3429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 الإشراف على تسيير الأعمال الإدارية للمجلس.</a:t>
            </a:r>
          </a:p>
          <a:p>
            <a:pPr lvl="1" algn="just" rtl="1"/>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19</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يجوز منح إداريّي المجلس تخفيضًا في العبء التدريسي، بقرار من النائب التنفيذي، وفق اللوائح والسياسات المعمول بها في الجامعة.</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p:txBody>
      </p:sp>
    </p:spTree>
    <p:extLst>
      <p:ext uri="{BB962C8B-B14F-4D97-AF65-F5344CB8AC3E}">
        <p14:creationId xmlns:p14="http://schemas.microsoft.com/office/powerpoint/2010/main" val="614952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2E16359-6186-957E-D610-30140F793B6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CEB63C5-0062-1417-69FC-73B344E6A4EE}"/>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4FCDFB4E-0277-301A-399F-B91B8B6222B2}"/>
              </a:ext>
            </a:extLst>
          </p:cNvPr>
          <p:cNvSpPr txBox="1"/>
          <p:nvPr/>
        </p:nvSpPr>
        <p:spPr>
          <a:xfrm>
            <a:off x="775252" y="1741492"/>
            <a:ext cx="10654748" cy="4093428"/>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سحب الثقة</a:t>
            </a: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20</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يجوز للمجلس طلب سحب الثقة من أي من إدارِيّيه في حال ثبوت إخلال جسيم بالواجبات، ويشترط لذلك تقديم طلب كتابي موقّع من نصف أعضاء المجلس - على الأقل - إلى مكتب النائب التنفيذي.</a:t>
            </a:r>
          </a:p>
          <a:p>
            <a:pPr marL="342900" indent="-342900" algn="just" rtl="1">
              <a:buFont typeface="Wingdings" panose="05000000000000000000" pitchFamily="2" charset="2"/>
              <a:buChar char="q"/>
            </a:pP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21</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يجوز للمجلس طلب سحب الثقة من أي من أعضائه في حال ثبوت إخلال جسيم بالواجبات، ويشترط لذلك تقديم طلب كتابي موقّع من ثلثي أعضاء المجلس - على الأقل - إلى رئيس المجلس.</a:t>
            </a:r>
          </a:p>
          <a:p>
            <a:pPr lvl="1" algn="just" rtl="1"/>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22</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لا يجوز تقديم أكثر من طلب واحد لسحب الثقة من العضو ذاته خلال الدورة الواحدة.</a:t>
            </a:r>
          </a:p>
          <a:p>
            <a:pPr marL="342900" indent="-342900" algn="just" rtl="1">
              <a:buFont typeface="Wingdings" panose="05000000000000000000" pitchFamily="2" charset="2"/>
              <a:buChar char="q"/>
            </a:pPr>
            <a:endParaRPr lang="en-US" sz="2000"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23</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تُرفع جميع طلبات سحب الثقة الخاصة بالأعضاء إلى النائب التنفيذي للنظر فيها واتخاذ الإجراءات اللازمة.</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p:txBody>
      </p:sp>
    </p:spTree>
    <p:extLst>
      <p:ext uri="{BB962C8B-B14F-4D97-AF65-F5344CB8AC3E}">
        <p14:creationId xmlns:p14="http://schemas.microsoft.com/office/powerpoint/2010/main" val="3592772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E6933E3-2C31-ECCB-CB86-46675FE4588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4F51FE7-D344-8DF2-1115-85CB85AD94E7}"/>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3E654B5D-2369-408A-0FCC-2F3F3B34C817}"/>
              </a:ext>
            </a:extLst>
          </p:cNvPr>
          <p:cNvSpPr txBox="1"/>
          <p:nvPr/>
        </p:nvSpPr>
        <p:spPr>
          <a:xfrm>
            <a:off x="775252" y="1741492"/>
            <a:ext cx="10654748" cy="4093428"/>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الاجتماعات ومحاضر الجلسات</a:t>
            </a: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24</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يعقد المجلس ما لا يقل عن ثلاث (3) اجتماعات في كل فصل دراسي، ويجوز عقد اجتماعات غير عادية بناءً على دعوة من رئيس المجلس، أو بطلب يقدم من ثلثي أعضاء المجلس على الأقل.</a:t>
            </a:r>
          </a:p>
          <a:p>
            <a:pPr marL="342900" indent="-342900" algn="just" rtl="1">
              <a:buFont typeface="Wingdings" panose="05000000000000000000" pitchFamily="2" charset="2"/>
              <a:buChar char="q"/>
            </a:pP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25</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يشترط لصحة اجتماعات المجلس حضور نصف عدد الأعضاء على الأقل، ورئيس المجلس أو نائبه.</a:t>
            </a:r>
          </a:p>
          <a:p>
            <a:pPr lvl="1" algn="just" rtl="1"/>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26</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تُعتمد قرارات المجلس بالأغلبية البسيطة، وفي حال تعادل الأصوات، يرجح الجانب الذي صوت له رئيس المجلس، أو نائبه في حال غياب رئيس المجلس.</a:t>
            </a:r>
          </a:p>
          <a:p>
            <a:pPr marL="342900" indent="-342900" algn="just" rtl="1">
              <a:buFont typeface="Wingdings" panose="05000000000000000000" pitchFamily="2" charset="2"/>
              <a:buChar char="q"/>
            </a:pPr>
            <a:endParaRPr lang="en-US" sz="2000"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27</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يعتمد رئيس المجلس في بداية كل اجتماع محضر الاجتماع السابق قبل مناقشة جدول الأعمال.</a:t>
            </a:r>
          </a:p>
          <a:p>
            <a:pPr algn="just" rtl="1"/>
            <a:endParaRPr lang="en-US" sz="2000"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28</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تكون جلسات المجلس مفتوحة لحضور أعضاء هيئة التدريس، ويجوز لرئيس المجلس تحويل أي جلسة إلى جلسة مغلقة عند الحاجة، وفقًا لتقديره ولمقتضيات المصلحة.</a:t>
            </a:r>
          </a:p>
        </p:txBody>
      </p:sp>
    </p:spTree>
    <p:extLst>
      <p:ext uri="{BB962C8B-B14F-4D97-AF65-F5344CB8AC3E}">
        <p14:creationId xmlns:p14="http://schemas.microsoft.com/office/powerpoint/2010/main" val="3353880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EA4EDD9-70F5-253B-BE89-6781A9195A4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61B4B41-D87C-2819-40C5-B286532487EB}"/>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1F62813A-BC4B-7516-5992-364E2A274E8F}"/>
              </a:ext>
            </a:extLst>
          </p:cNvPr>
          <p:cNvSpPr txBox="1"/>
          <p:nvPr/>
        </p:nvSpPr>
        <p:spPr>
          <a:xfrm>
            <a:off x="775252" y="1741492"/>
            <a:ext cx="10654748" cy="3477875"/>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الاجتماعات ومحاضر الجلسات</a:t>
            </a: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29</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يجوز لرئيس المجلس دعوة من يراه مناسبًا لحضور الاجتماعات دون أن يكون لهم حق التصويت.</a:t>
            </a:r>
          </a:p>
          <a:p>
            <a:pPr marL="342900" indent="-342900" algn="just" rtl="1">
              <a:buFont typeface="Wingdings" panose="05000000000000000000" pitchFamily="2" charset="2"/>
              <a:buChar char="q"/>
            </a:pP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30</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يُعدّ المجلس خطة العمل السنوية في بداية كل سنة أكاديمية، وتعرض على النائب التنفيذي لاعتمادها.</a:t>
            </a:r>
          </a:p>
          <a:p>
            <a:pPr lvl="1" algn="just" rtl="1"/>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31</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تحفظ المحاضر والوثائق إلكترونيًا وفق نظام فهرسة رسمي ومعتمد من المجلس.</a:t>
            </a:r>
          </a:p>
          <a:p>
            <a:pPr marL="342900" indent="-342900" algn="just" rtl="1">
              <a:buFont typeface="Wingdings" panose="05000000000000000000" pitchFamily="2" charset="2"/>
              <a:buChar char="q"/>
            </a:pPr>
            <a:endParaRPr lang="en-US" sz="2000"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32</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ترسل نسخة من محضر الاجتماع المعتمد إلى النائب التنفيذي، وتتاح محاضر الاجتماعات غير المغلقة لجميع أعضاء هيئة التدريس للاطلاع عليها. </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p:txBody>
      </p:sp>
    </p:spTree>
    <p:extLst>
      <p:ext uri="{BB962C8B-B14F-4D97-AF65-F5344CB8AC3E}">
        <p14:creationId xmlns:p14="http://schemas.microsoft.com/office/powerpoint/2010/main" val="37488986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D65498A-5681-7E61-E678-B7058C1B63C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C7AED8C-B017-C708-68A5-EDA5BDAF63EC}"/>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C577F37C-7FE7-FFF4-0B60-736C8DF19A68}"/>
              </a:ext>
            </a:extLst>
          </p:cNvPr>
          <p:cNvSpPr txBox="1"/>
          <p:nvPr/>
        </p:nvSpPr>
        <p:spPr>
          <a:xfrm>
            <a:off x="775252" y="1741492"/>
            <a:ext cx="10654748" cy="4093428"/>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لجان المجلس</a:t>
            </a: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33</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يشكل رئيس المجلس من بين أعضائه لجانًا دائمة ومؤقتة وفق الحاجة في الاجتماع الثاني لكل دورة، وتنتهي مهام اللجان الدائمة بانتهاء دورة المجلس، بينما تنتهي مهام اللجان المؤقتة بانتهاء المهام الموكلة إليها.</a:t>
            </a:r>
          </a:p>
          <a:p>
            <a:pPr marL="342900" indent="-342900" algn="just" rtl="1">
              <a:buFont typeface="Wingdings" panose="05000000000000000000" pitchFamily="2" charset="2"/>
              <a:buChar char="q"/>
            </a:pP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34</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يحق لأي عضو من أعضاء المجلس طلب الانضمام إلى أي لجنة من لجان المجلس، على ألا يتجاوز إجمالي عدد أعضاء اللجنة خمسة أعضاء، ويجوز زيادة العدد إلى سبعة أعضاء بحد أقصى بقرار من النائب التنفيذي.</a:t>
            </a:r>
          </a:p>
          <a:p>
            <a:pPr lvl="1" algn="just" rtl="1"/>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35</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تنتخب كل لجنة من بين أعضائها مقررًا وأمينًا للسر.</a:t>
            </a:r>
          </a:p>
          <a:p>
            <a:pPr marL="342900" indent="-342900" algn="just" rtl="1">
              <a:buFont typeface="Wingdings" panose="05000000000000000000" pitchFamily="2" charset="2"/>
              <a:buChar char="q"/>
            </a:pPr>
            <a:endParaRPr lang="en-US" sz="2000"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36</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يتولى المقرر إدارة جلسات اللجنة، وإعداد التقارير الدورية، ورفعها لرئيس المجلس. </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p:txBody>
      </p:sp>
    </p:spTree>
    <p:extLst>
      <p:ext uri="{BB962C8B-B14F-4D97-AF65-F5344CB8AC3E}">
        <p14:creationId xmlns:p14="http://schemas.microsoft.com/office/powerpoint/2010/main" val="3939371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39BBDD-BCAD-B76A-F638-9DB1BE9E8050}"/>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الهدف من السياسة</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29622909-1B0A-7635-1C72-F54D058A1C26}"/>
              </a:ext>
            </a:extLst>
          </p:cNvPr>
          <p:cNvSpPr txBox="1"/>
          <p:nvPr/>
        </p:nvSpPr>
        <p:spPr>
          <a:xfrm>
            <a:off x="775252" y="1536174"/>
            <a:ext cx="10654748" cy="1384995"/>
          </a:xfrm>
          <a:prstGeom prst="rect">
            <a:avLst/>
          </a:prstGeom>
          <a:noFill/>
        </p:spPr>
        <p:txBody>
          <a:bodyPr wrap="square">
            <a:spAutoFit/>
          </a:bodyPr>
          <a:lstStyle/>
          <a:p>
            <a:pPr algn="just" rtl="1"/>
            <a:r>
              <a:rPr lang="ar-SA" sz="2000" dirty="0">
                <a:latin typeface="GE Dinar Two" panose="020A0503020102020204" pitchFamily="18" charset="-78"/>
                <a:ea typeface="GE Dinar Two" panose="020A0503020102020204" pitchFamily="18" charset="-78"/>
                <a:cs typeface="GE Dinar Two" panose="020A0503020102020204" pitchFamily="18" charset="-78"/>
              </a:rPr>
              <a:t>وضع إطار تنظيمي واضح لاختصاصات المجلس وآليات عمله ومهامه، بوصفه هيئة استشارية منتخبة تمثل أعضاء هيئة التدريس، بما يعكس تطلعاتهم الأكاديمية والمهنية، وتسهم في توجيه أنشطة المجلس، ويتماشى مع رسالة الجامعة، ويدعم تحقيق رؤيتها الاستراتيجية وتوجهاتها المستقبلية</a:t>
            </a:r>
            <a:r>
              <a:rPr lang="ar-QA" sz="2000" dirty="0">
                <a:latin typeface="GE Dinar Two" panose="020A0503020102020204" pitchFamily="18" charset="-78"/>
                <a:ea typeface="GE Dinar Two" panose="020A0503020102020204" pitchFamily="18" charset="-78"/>
                <a:cs typeface="GE Dinar Two" panose="020A0503020102020204" pitchFamily="18" charset="-78"/>
              </a:rPr>
              <a:t>.</a:t>
            </a:r>
            <a:endParaRPr lang="ar-SA" sz="2000" dirty="0">
              <a:latin typeface="GE Dinar Two" panose="020A0503020102020204" pitchFamily="18" charset="-78"/>
              <a:ea typeface="GE Dinar Two" panose="020A0503020102020204" pitchFamily="18" charset="-78"/>
              <a:cs typeface="GE Dinar Two" panose="020A0503020102020204" pitchFamily="18" charset="-78"/>
            </a:endParaRPr>
          </a:p>
          <a:p>
            <a:pPr algn="just" rtl="1"/>
            <a:endParaRPr lang="ar-SA" sz="1200" b="1" dirty="0">
              <a:latin typeface="GE Dinar Two" panose="020A0503020102020204" pitchFamily="18" charset="-78"/>
              <a:ea typeface="GE Dinar Two" panose="020A0503020102020204" pitchFamily="18" charset="-78"/>
              <a:cs typeface="GE Dinar Two" panose="020A0503020102020204" pitchFamily="18" charset="-78"/>
            </a:endParaRPr>
          </a:p>
          <a:p>
            <a:pPr algn="just" rtl="1"/>
            <a:endParaRPr lang="ar-SA" sz="1200" b="1" dirty="0">
              <a:latin typeface="GE Dinar Two" panose="020A0503020102020204" pitchFamily="18" charset="-78"/>
              <a:ea typeface="GE Dinar Two" panose="020A0503020102020204" pitchFamily="18" charset="-78"/>
              <a:cs typeface="GE Dinar Two" panose="020A0503020102020204" pitchFamily="18" charset="-78"/>
            </a:endParaRPr>
          </a:p>
        </p:txBody>
      </p:sp>
      <p:sp>
        <p:nvSpPr>
          <p:cNvPr id="4" name="TextBox 3">
            <a:extLst>
              <a:ext uri="{FF2B5EF4-FFF2-40B4-BE49-F238E27FC236}">
                <a16:creationId xmlns:a16="http://schemas.microsoft.com/office/drawing/2014/main" id="{9DFE500D-216C-8964-1702-D7A2CE49496E}"/>
              </a:ext>
            </a:extLst>
          </p:cNvPr>
          <p:cNvSpPr txBox="1"/>
          <p:nvPr/>
        </p:nvSpPr>
        <p:spPr>
          <a:xfrm>
            <a:off x="775252" y="3429000"/>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نطاق السياسة</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6" name="TextBox 5">
            <a:extLst>
              <a:ext uri="{FF2B5EF4-FFF2-40B4-BE49-F238E27FC236}">
                <a16:creationId xmlns:a16="http://schemas.microsoft.com/office/drawing/2014/main" id="{A61F62F2-F068-1C1C-27C0-6D1D01D80F0A}"/>
              </a:ext>
            </a:extLst>
          </p:cNvPr>
          <p:cNvSpPr txBox="1"/>
          <p:nvPr/>
        </p:nvSpPr>
        <p:spPr>
          <a:xfrm>
            <a:off x="775252" y="4229679"/>
            <a:ext cx="10654748" cy="584775"/>
          </a:xfrm>
          <a:prstGeom prst="rect">
            <a:avLst/>
          </a:prstGeom>
          <a:noFill/>
        </p:spPr>
        <p:txBody>
          <a:bodyPr wrap="square">
            <a:spAutoFit/>
          </a:bodyPr>
          <a:lstStyle/>
          <a:p>
            <a:pPr algn="r"/>
            <a:r>
              <a:rPr lang="ar-SA" sz="2000" dirty="0">
                <a:latin typeface="GE Dinar Two" panose="020A0503020102020204" pitchFamily="18" charset="-78"/>
                <a:ea typeface="GE Dinar Two" panose="020A0503020102020204" pitchFamily="18" charset="-78"/>
                <a:cs typeface="GE Dinar Two" panose="020A0503020102020204" pitchFamily="18" charset="-78"/>
              </a:rPr>
              <a:t>تسري أحكام هذه السياسة على مجلس أعضاء هيئة التدريس في جامعة قطر، وجميع أعضائه المنتخبين</a:t>
            </a:r>
            <a:r>
              <a:rPr lang="ar-QA" sz="2000" dirty="0">
                <a:latin typeface="GE Dinar Two" panose="020A0503020102020204" pitchFamily="18" charset="-78"/>
                <a:ea typeface="GE Dinar Two" panose="020A0503020102020204" pitchFamily="18" charset="-78"/>
                <a:cs typeface="GE Dinar Two" panose="020A0503020102020204" pitchFamily="18" charset="-78"/>
              </a:rPr>
              <a:t>.</a:t>
            </a:r>
            <a:endParaRPr lang="ar-SA" sz="1200" b="1" dirty="0">
              <a:latin typeface="GE Dinar Two" panose="020A0503020102020204" pitchFamily="18" charset="-78"/>
              <a:ea typeface="GE Dinar Two" panose="020A0503020102020204" pitchFamily="18" charset="-78"/>
              <a:cs typeface="GE Dinar Two" panose="020A0503020102020204" pitchFamily="18" charset="-78"/>
            </a:endParaRPr>
          </a:p>
          <a:p>
            <a:pPr algn="r"/>
            <a:endParaRPr lang="ar-SA" sz="1200" b="1" dirty="0">
              <a:latin typeface="GE Dinar Two" panose="020A0503020102020204" pitchFamily="18" charset="-78"/>
              <a:ea typeface="GE Dinar Two" panose="020A0503020102020204" pitchFamily="18" charset="-78"/>
              <a:cs typeface="GE Dinar Two" panose="020A0503020102020204" pitchFamily="18" charset="-78"/>
            </a:endParaRPr>
          </a:p>
        </p:txBody>
      </p:sp>
    </p:spTree>
    <p:extLst>
      <p:ext uri="{BB962C8B-B14F-4D97-AF65-F5344CB8AC3E}">
        <p14:creationId xmlns:p14="http://schemas.microsoft.com/office/powerpoint/2010/main" val="27196156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D552DB4-D5C0-51E8-0BA7-F77382D8E5A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A1F8601-09BB-F085-F189-D0ADB3D8EC9B}"/>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الضوابط والإجراءات </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3291DC34-3933-4C04-7EE7-BD90714CB3B0}"/>
              </a:ext>
            </a:extLst>
          </p:cNvPr>
          <p:cNvSpPr txBox="1"/>
          <p:nvPr/>
        </p:nvSpPr>
        <p:spPr>
          <a:xfrm>
            <a:off x="775252" y="1741492"/>
            <a:ext cx="10654748" cy="3477875"/>
          </a:xfrm>
          <a:prstGeom prst="rect">
            <a:avLst/>
          </a:prstGeom>
          <a:noFill/>
        </p:spPr>
        <p:txBody>
          <a:bodyPr wrap="square">
            <a:spAutoFit/>
          </a:bodyPr>
          <a:lstStyle/>
          <a:p>
            <a:pPr algn="ctr" rtl="1"/>
            <a:r>
              <a:rPr lang="ar-QA" sz="20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لجان المجلس</a:t>
            </a: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37</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يتولى أمين السر إعداد محاضر الجلسات، ومساعدة مقرر اللجنة في أداء مهامه.</a:t>
            </a:r>
          </a:p>
          <a:p>
            <a:pPr marL="342900" indent="-342900" algn="just" rtl="1">
              <a:buFont typeface="Wingdings" panose="05000000000000000000" pitchFamily="2" charset="2"/>
              <a:buChar char="q"/>
            </a:pPr>
            <a:endParaRPr lang="en-US"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38</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تخضع اجتماعات اللجان ومحاضرها لنفس الأحكام المنظمة لجلسات المجلس.</a:t>
            </a:r>
          </a:p>
          <a:p>
            <a:pPr lvl="1" algn="just" rtl="1"/>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dirty="0">
                <a:latin typeface="GE Dinar Two" panose="020A0503020102020204" pitchFamily="18" charset="-78"/>
                <a:ea typeface="GE Dinar Two" panose="020A0503020102020204" pitchFamily="18" charset="-78"/>
                <a:cs typeface="GE Dinar Two" panose="020A0503020102020204" pitchFamily="18" charset="-78"/>
              </a:rPr>
              <a:t> </a:t>
            </a: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39</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يجوز لأي لجنة الاستعانة بجهات داخلية أو خارجية مع مراعاة التسلسل الإداري المعتمد، كما يجوز لها اقتراح تشكيل لجان فرعية على رئيس المجلس وفق ما تقتضيه الحاجة.</a:t>
            </a:r>
          </a:p>
          <a:p>
            <a:pPr marL="342900" indent="-342900" algn="just" rtl="1">
              <a:buFont typeface="Wingdings" panose="05000000000000000000" pitchFamily="2" charset="2"/>
              <a:buChar char="q"/>
            </a:pPr>
            <a:endParaRPr lang="en-US" sz="2000"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40</a:t>
            </a:r>
            <a:r>
              <a:rPr lang="ar-QA" sz="2000" b="1" dirty="0">
                <a:latin typeface="GE Dinar One" panose="020A0503020102020204" pitchFamily="18" charset="-78"/>
                <a:ea typeface="GE Dinar One" panose="020A0503020102020204" pitchFamily="18" charset="-78"/>
                <a:cs typeface="GE Dinar One" panose="020A0503020102020204" pitchFamily="18" charset="-78"/>
              </a:rPr>
              <a:t>):</a:t>
            </a:r>
            <a:r>
              <a:rPr lang="ar-QA" sz="2000" dirty="0">
                <a:latin typeface="GE Dinar Two" panose="020A0503020102020204" pitchFamily="18" charset="-78"/>
                <a:ea typeface="GE Dinar Two" panose="020A0503020102020204" pitchFamily="18" charset="-78"/>
                <a:cs typeface="GE Dinar Two" panose="020A0503020102020204" pitchFamily="18" charset="-78"/>
              </a:rPr>
              <a:t> على جميع الجهات المختصة، كلٌّ فيما يخصه، تنفيذ ما ورد في هذه الضوابط والاجراءات، ويلغى كل ما يخالف مضمونها. </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p:txBody>
      </p:sp>
    </p:spTree>
    <p:extLst>
      <p:ext uri="{BB962C8B-B14F-4D97-AF65-F5344CB8AC3E}">
        <p14:creationId xmlns:p14="http://schemas.microsoft.com/office/powerpoint/2010/main" val="3986960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8EB823-FD93-827F-8464-639025E6DDCA}"/>
              </a:ext>
            </a:extLst>
          </p:cNvPr>
          <p:cNvSpPr txBox="1"/>
          <p:nvPr/>
        </p:nvSpPr>
        <p:spPr>
          <a:xfrm>
            <a:off x="2997544" y="2852064"/>
            <a:ext cx="6196912" cy="769441"/>
          </a:xfrm>
          <a:prstGeom prst="rect">
            <a:avLst/>
          </a:prstGeom>
          <a:noFill/>
        </p:spPr>
        <p:txBody>
          <a:bodyPr wrap="square">
            <a:spAutoFit/>
          </a:bodyPr>
          <a:lstStyle/>
          <a:p>
            <a:pPr algn="ctr"/>
            <a:r>
              <a:rPr lang="ar-QA" sz="4400" b="1">
                <a:solidFill>
                  <a:schemeClr val="bg1"/>
                </a:solidFill>
                <a:latin typeface="GE Dinar One" panose="020A0503020102020204" pitchFamily="18" charset="-78"/>
                <a:ea typeface="GE Dinar One" panose="020A0503020102020204" pitchFamily="18" charset="-78"/>
                <a:cs typeface="GE Dinar One" panose="020A0503020102020204" pitchFamily="18" charset="-78"/>
              </a:rPr>
              <a:t>شكرًا..</a:t>
            </a:r>
            <a:endParaRPr lang="en-QA" sz="8000" b="1"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p:txBody>
      </p:sp>
    </p:spTree>
    <p:extLst>
      <p:ext uri="{BB962C8B-B14F-4D97-AF65-F5344CB8AC3E}">
        <p14:creationId xmlns:p14="http://schemas.microsoft.com/office/powerpoint/2010/main" val="360295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0D494E5-7883-82B8-2ABC-1FA205C559F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D6CE5FE-9DD2-5C0F-2D24-4A1451E677C7}"/>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التعريفات</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graphicFrame>
        <p:nvGraphicFramePr>
          <p:cNvPr id="5" name="Table 4">
            <a:extLst>
              <a:ext uri="{FF2B5EF4-FFF2-40B4-BE49-F238E27FC236}">
                <a16:creationId xmlns:a16="http://schemas.microsoft.com/office/drawing/2014/main" id="{BA5B7576-8CED-D335-C7A9-7AAEECB0A247}"/>
              </a:ext>
            </a:extLst>
          </p:cNvPr>
          <p:cNvGraphicFramePr>
            <a:graphicFrameLocks noGrp="1"/>
          </p:cNvGraphicFramePr>
          <p:nvPr>
            <p:extLst>
              <p:ext uri="{D42A27DB-BD31-4B8C-83A1-F6EECF244321}">
                <p14:modId xmlns:p14="http://schemas.microsoft.com/office/powerpoint/2010/main" val="480781159"/>
              </p:ext>
            </p:extLst>
          </p:nvPr>
        </p:nvGraphicFramePr>
        <p:xfrm>
          <a:off x="775252" y="1775593"/>
          <a:ext cx="10654748" cy="2783840"/>
        </p:xfrm>
        <a:graphic>
          <a:graphicData uri="http://schemas.openxmlformats.org/drawingml/2006/table">
            <a:tbl>
              <a:tblPr firstRow="1" bandRow="1">
                <a:tableStyleId>{9D7B26C5-4107-4FEC-AEDC-1716B250A1EF}</a:tableStyleId>
              </a:tblPr>
              <a:tblGrid>
                <a:gridCol w="7181632">
                  <a:extLst>
                    <a:ext uri="{9D8B030D-6E8A-4147-A177-3AD203B41FA5}">
                      <a16:colId xmlns:a16="http://schemas.microsoft.com/office/drawing/2014/main" val="1626362905"/>
                    </a:ext>
                  </a:extLst>
                </a:gridCol>
                <a:gridCol w="3473116">
                  <a:extLst>
                    <a:ext uri="{9D8B030D-6E8A-4147-A177-3AD203B41FA5}">
                      <a16:colId xmlns:a16="http://schemas.microsoft.com/office/drawing/2014/main" val="2662796152"/>
                    </a:ext>
                  </a:extLst>
                </a:gridCol>
              </a:tblGrid>
              <a:tr h="370840">
                <a:tc>
                  <a:txBody>
                    <a:bodyPr/>
                    <a:lstStyle/>
                    <a:p>
                      <a:pPr algn="ctr" rtl="1"/>
                      <a:r>
                        <a:rPr lang="ar-QA"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التعريف</a:t>
                      </a:r>
                      <a:endParaRPr lang="en-US"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a:txBody>
                  <a:tcPr>
                    <a:solidFill>
                      <a:srgbClr val="990033"/>
                    </a:solidFill>
                  </a:tcPr>
                </a:tc>
                <a:tc>
                  <a:txBody>
                    <a:bodyPr/>
                    <a:lstStyle/>
                    <a:p>
                      <a:pPr algn="ctr" rtl="1"/>
                      <a:r>
                        <a:rPr lang="ar-QA"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المصطلح</a:t>
                      </a:r>
                      <a:endParaRPr lang="en-US"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a:txBody>
                  <a:tcPr>
                    <a:solidFill>
                      <a:srgbClr val="990033"/>
                    </a:solidFill>
                  </a:tcPr>
                </a:tc>
                <a:extLst>
                  <a:ext uri="{0D108BD9-81ED-4DB2-BD59-A6C34878D82A}">
                    <a16:rowId xmlns:a16="http://schemas.microsoft.com/office/drawing/2014/main" val="1967830773"/>
                  </a:ext>
                </a:extLst>
              </a:tr>
              <a:tr h="370840">
                <a:tc>
                  <a:txBody>
                    <a:bodyPr/>
                    <a:lstStyle/>
                    <a:p>
                      <a:pPr marL="0" marR="0" algn="r" rtl="1">
                        <a:lnSpc>
                          <a:spcPct val="100000"/>
                        </a:lnSpc>
                        <a:spcAft>
                          <a:spcPts val="1000"/>
                        </a:spcAft>
                        <a:buNone/>
                      </a:pPr>
                      <a:r>
                        <a:rPr lang="ar-SA"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جامعة قطر</a:t>
                      </a:r>
                      <a:endParaRPr lang="en-US"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الجامعة</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a:tc>
                <a:extLst>
                  <a:ext uri="{0D108BD9-81ED-4DB2-BD59-A6C34878D82A}">
                    <a16:rowId xmlns:a16="http://schemas.microsoft.com/office/drawing/2014/main" val="3072533172"/>
                  </a:ext>
                </a:extLst>
              </a:tr>
              <a:tr h="370840">
                <a:tc>
                  <a:txBody>
                    <a:bodyPr/>
                    <a:lstStyle/>
                    <a:p>
                      <a:pPr marL="0" marR="0" algn="r" rtl="1">
                        <a:lnSpc>
                          <a:spcPct val="100000"/>
                        </a:lnSpc>
                        <a:spcAft>
                          <a:spcPts val="1000"/>
                        </a:spcAft>
                        <a:buNone/>
                      </a:pPr>
                      <a:r>
                        <a:rPr lang="ar-SA"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رئيس الجامعة</a:t>
                      </a:r>
                      <a:endParaRPr lang="en-US"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الرئيس</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a:tc>
                <a:extLst>
                  <a:ext uri="{0D108BD9-81ED-4DB2-BD59-A6C34878D82A}">
                    <a16:rowId xmlns:a16="http://schemas.microsoft.com/office/drawing/2014/main" val="2132922699"/>
                  </a:ext>
                </a:extLst>
              </a:tr>
              <a:tr h="370840">
                <a:tc>
                  <a:txBody>
                    <a:bodyPr/>
                    <a:lstStyle/>
                    <a:p>
                      <a:pPr marL="0" marR="0" algn="r" rtl="1">
                        <a:lnSpc>
                          <a:spcPct val="100000"/>
                        </a:lnSpc>
                        <a:spcAft>
                          <a:spcPts val="1000"/>
                        </a:spcAft>
                        <a:buNone/>
                      </a:pPr>
                      <a:r>
                        <a:rPr lang="en-US"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 </a:t>
                      </a:r>
                      <a:r>
                        <a:rPr lang="ar-SA"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النائب التنفيذي لرئيس الجامعة للشؤون الأكاديمية </a:t>
                      </a:r>
                      <a:endParaRPr lang="en-US"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النائب التنفيذي</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a:tc>
                <a:extLst>
                  <a:ext uri="{0D108BD9-81ED-4DB2-BD59-A6C34878D82A}">
                    <a16:rowId xmlns:a16="http://schemas.microsoft.com/office/drawing/2014/main" val="574308419"/>
                  </a:ext>
                </a:extLst>
              </a:tr>
              <a:tr h="370840">
                <a:tc>
                  <a:txBody>
                    <a:bodyPr/>
                    <a:lstStyle/>
                    <a:p>
                      <a:pPr marL="0" marR="0" algn="r" rtl="1">
                        <a:lnSpc>
                          <a:spcPct val="100000"/>
                        </a:lnSpc>
                        <a:spcAft>
                          <a:spcPts val="1000"/>
                        </a:spcAft>
                        <a:buNone/>
                      </a:pPr>
                      <a:r>
                        <a:rPr lang="ar-SA"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مجلس أعضاء هيئة التدريس</a:t>
                      </a:r>
                      <a:endParaRPr lang="en-US"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المجلس </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a:tc>
                <a:extLst>
                  <a:ext uri="{0D108BD9-81ED-4DB2-BD59-A6C34878D82A}">
                    <a16:rowId xmlns:a16="http://schemas.microsoft.com/office/drawing/2014/main" val="1612854354"/>
                  </a:ext>
                </a:extLst>
              </a:tr>
              <a:tr h="370840">
                <a:tc>
                  <a:txBody>
                    <a:bodyPr/>
                    <a:lstStyle/>
                    <a:p>
                      <a:pPr marL="0" marR="0" algn="r" rtl="1">
                        <a:lnSpc>
                          <a:spcPct val="100000"/>
                        </a:lnSpc>
                        <a:spcAft>
                          <a:spcPts val="1000"/>
                        </a:spcAft>
                        <a:buNone/>
                      </a:pPr>
                      <a:r>
                        <a:rPr lang="ar-SA"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رئيس مجلس أعضاء هيئة التدريس</a:t>
                      </a:r>
                      <a:endParaRPr lang="en-US"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رئيس المجلس</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extLst>
                  <a:ext uri="{0D108BD9-81ED-4DB2-BD59-A6C34878D82A}">
                    <a16:rowId xmlns:a16="http://schemas.microsoft.com/office/drawing/2014/main" val="1299077263"/>
                  </a:ext>
                </a:extLst>
              </a:tr>
              <a:tr h="370840">
                <a:tc>
                  <a:txBody>
                    <a:bodyPr/>
                    <a:lstStyle/>
                    <a:p>
                      <a:pPr marL="0" marR="0" algn="r" rtl="1">
                        <a:lnSpc>
                          <a:spcPct val="100000"/>
                        </a:lnSpc>
                        <a:spcAft>
                          <a:spcPts val="1000"/>
                        </a:spcAft>
                        <a:buNone/>
                      </a:pPr>
                      <a:r>
                        <a:rPr lang="ar-SA"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رئيس المجلس، ونائب رئيس المجلس، وأمين سر المجلس</a:t>
                      </a:r>
                      <a:endParaRPr lang="en-US" sz="2000" b="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nchor="ct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إداريو المجلس  </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extLst>
                  <a:ext uri="{0D108BD9-81ED-4DB2-BD59-A6C34878D82A}">
                    <a16:rowId xmlns:a16="http://schemas.microsoft.com/office/drawing/2014/main" val="934527402"/>
                  </a:ext>
                </a:extLst>
              </a:tr>
            </a:tbl>
          </a:graphicData>
        </a:graphic>
      </p:graphicFrame>
    </p:spTree>
    <p:extLst>
      <p:ext uri="{BB962C8B-B14F-4D97-AF65-F5344CB8AC3E}">
        <p14:creationId xmlns:p14="http://schemas.microsoft.com/office/powerpoint/2010/main" val="3553066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EB98C-3F5C-B73C-35F8-4FECD31FDCD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7D55E23-93C3-D29A-6972-5183E15692B4}"/>
              </a:ext>
            </a:extLst>
          </p:cNvPr>
          <p:cNvSpPr txBox="1"/>
          <p:nvPr/>
        </p:nvSpPr>
        <p:spPr>
          <a:xfrm>
            <a:off x="775252" y="735495"/>
            <a:ext cx="10654748" cy="584775"/>
          </a:xfrm>
          <a:prstGeom prst="rect">
            <a:avLst/>
          </a:prstGeom>
          <a:noFill/>
        </p:spPr>
        <p:txBody>
          <a:bodyPr wrap="square">
            <a:spAutoFit/>
          </a:bodyPr>
          <a:lstStyle/>
          <a:p>
            <a:pPr algn="r"/>
            <a:r>
              <a:rPr lang="ar-QA" sz="3200" b="1">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السياسة</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3F0FFB06-1E7A-51CC-3CCE-C1B1FE989624}"/>
              </a:ext>
            </a:extLst>
          </p:cNvPr>
          <p:cNvSpPr txBox="1"/>
          <p:nvPr/>
        </p:nvSpPr>
        <p:spPr>
          <a:xfrm>
            <a:off x="768626" y="1717478"/>
            <a:ext cx="10654748" cy="5016758"/>
          </a:xfrm>
          <a:prstGeom prst="rect">
            <a:avLst/>
          </a:prstGeom>
          <a:noFill/>
        </p:spPr>
        <p:txBody>
          <a:bodyPr wrap="square">
            <a:spAutoFit/>
          </a:bodyPr>
          <a:lstStyle/>
          <a:p>
            <a:pPr marL="342900" indent="-342900" algn="just" rtl="1">
              <a:buFont typeface="Wingdings" panose="05000000000000000000" pitchFamily="2" charset="2"/>
              <a:buChar char="q"/>
              <a:defRPr/>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1</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يُعد المجلس كيانًا أكاديميًا استشاريًا تمثيليًا يُعنى بالشؤون الأكاديمية والمهنية ذات الصلة بأعضاء هيئة التدريس، دون أن يمس ذلك بالاختصاصات الأصيلة للسلطات المختصة في الجامعة.</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a:p>
            <a:pPr indent="-342900" algn="just" rtl="1">
              <a:buFont typeface="Wingdings" panose="05000000000000000000" pitchFamily="2" charset="2"/>
              <a:buChar char="q"/>
              <a:defRPr/>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2</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يعمل المجلس  على تعزيز   المشاركة الأكاديمية، وترسيخ قيم الحوكمة الرشيدة، ودعم جودة العملية التعليمية والبحثية وخدمة المجتمع، بما ينسجم مع رسالة الجامعة ورؤيتها. </a:t>
            </a:r>
          </a:p>
          <a:p>
            <a:pPr indent="-342900" algn="just" rtl="1">
              <a:buFont typeface="Wingdings" panose="05000000000000000000" pitchFamily="2" charset="2"/>
              <a:buChar char="q"/>
              <a:defRPr/>
            </a:pPr>
            <a:endParaRPr lang="ar-QA" sz="2000" dirty="0">
              <a:latin typeface="GE Dinar Two" panose="020A0503020102020204" pitchFamily="18" charset="-78"/>
              <a:ea typeface="GE Dinar Two" panose="020A0503020102020204" pitchFamily="18" charset="-78"/>
              <a:cs typeface="GE Dinar Two"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3</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يمثل المجلس الهيئة المنتخبة لأعضاء هيئة التدريس، ويتبع النائب التنفيذي، ويعمل تحت إشرافه المباشر، وتكون مدة دورته ثلاث سنوات أكاديمية.</a:t>
            </a:r>
          </a:p>
          <a:p>
            <a:pPr marL="342900" indent="-342900" algn="just" rtl="1">
              <a:buFont typeface="Wingdings" panose="05000000000000000000" pitchFamily="2" charset="2"/>
              <a:buChar char="q"/>
            </a:pPr>
            <a:endParaRPr lang="ar-QA" sz="2000" b="1"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4</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يلتزم المجلس في جميع أعماله بحماية سمعة الجامعة ومصالحها، واحترام القيم الأكاديمية والأعراف الجامعية، ومراعاة أحكام خصوصية البيانات وتضارب المصالح وفقًا للسياسات المعتمدة.</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5</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يُحدد العدد الإجمالي للمقاعد الانتخابية للمجلس بحدٍ أقصى ويُعتمد بقرار من رئيس الجامعة، بناءً على توصية من النائب التنفيذي، بما يحقق التوازن بين التمثيل الأكاديمي الشامل ومتطلبات الكفاءة التنظيمية، دون الإخلال بالأحكام الواردة في اللائحة الأكاديمية.</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p:txBody>
      </p:sp>
    </p:spTree>
    <p:extLst>
      <p:ext uri="{BB962C8B-B14F-4D97-AF65-F5344CB8AC3E}">
        <p14:creationId xmlns:p14="http://schemas.microsoft.com/office/powerpoint/2010/main" val="2843653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F5B94-EABA-03A8-EA0B-590DBF31D12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9D2FCD1-3B01-30BC-2D3F-6D7A5E1B0463}"/>
              </a:ext>
            </a:extLst>
          </p:cNvPr>
          <p:cNvSpPr txBox="1"/>
          <p:nvPr/>
        </p:nvSpPr>
        <p:spPr>
          <a:xfrm>
            <a:off x="775252" y="735495"/>
            <a:ext cx="10654748" cy="584775"/>
          </a:xfrm>
          <a:prstGeom prst="rect">
            <a:avLst/>
          </a:prstGeom>
          <a:noFill/>
        </p:spPr>
        <p:txBody>
          <a:bodyPr wrap="square">
            <a:spAutoFit/>
          </a:bodyPr>
          <a:lstStyle/>
          <a:p>
            <a:pPr algn="r"/>
            <a:r>
              <a:rPr lang="ar-QA" sz="3200" b="1">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بنود السياسة</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022349A1-26DA-A162-4108-7557E5AFD234}"/>
              </a:ext>
            </a:extLst>
          </p:cNvPr>
          <p:cNvSpPr txBox="1"/>
          <p:nvPr/>
        </p:nvSpPr>
        <p:spPr>
          <a:xfrm>
            <a:off x="768626" y="1717478"/>
            <a:ext cx="10654748" cy="4093428"/>
          </a:xfrm>
          <a:prstGeom prst="rect">
            <a:avLst/>
          </a:prstGeom>
          <a:noFill/>
        </p:spPr>
        <p:txBody>
          <a:bodyPr wrap="square">
            <a:spAutoFit/>
          </a:bodyPr>
          <a:lstStyle/>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6</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يتولى المجلس المهام التالية:</a:t>
            </a:r>
          </a:p>
          <a:p>
            <a:pPr marL="798513" indent="-4572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مناقشة ما يحال إليه من المشاريع والسياسات الأكاديمية والإدارية.</a:t>
            </a:r>
          </a:p>
          <a:p>
            <a:pPr marL="798513" indent="-4572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تقديم التوصيات بشأن تطوير الأدوات التشريعية ذات الصلة بشؤون أعضاء هيئة التدريس.</a:t>
            </a:r>
          </a:p>
          <a:p>
            <a:pPr marL="798513" indent="-4572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دعم الجهود الهادفة إلى تعزيز الأداء الأكاديمي والبحثي والبيئة التعليمية.</a:t>
            </a:r>
          </a:p>
          <a:p>
            <a:pPr marL="798513" indent="-4572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تعزيز علاقة الجامعة بالمجتمع بما ينسجم مع رسالتها الوطنية والتعليمية.</a:t>
            </a:r>
          </a:p>
          <a:p>
            <a:pPr marL="798513" indent="-4572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تشكيل اللجان الدائمة والمؤقتة التي تعزز أداءه لمهامه.</a:t>
            </a:r>
          </a:p>
          <a:p>
            <a:pPr marL="798513" indent="-457200" algn="just" rtl="1">
              <a:buFont typeface="Arial" panose="020B0604020202020204" pitchFamily="34" charset="0"/>
              <a:buChar char="•"/>
            </a:pPr>
            <a:r>
              <a:rPr lang="ar-QA" sz="2000" dirty="0">
                <a:latin typeface="GE Dinar Two" panose="020A0503020102020204" pitchFamily="18" charset="-78"/>
                <a:ea typeface="GE Dinar Two" panose="020A0503020102020204" pitchFamily="18" charset="-78"/>
                <a:cs typeface="GE Dinar Two" panose="020A0503020102020204" pitchFamily="18" charset="-78"/>
              </a:rPr>
              <a:t>إعداد تقرير سنوي شامل عن أعمال المجلس، ورفعه للنائب التنفيذي في نهاية كل سنة أكاديمية.</a:t>
            </a:r>
          </a:p>
          <a:p>
            <a:pPr marL="342900" indent="-342900" algn="just" rtl="1">
              <a:buFont typeface="Wingdings" panose="05000000000000000000" pitchFamily="2" charset="2"/>
              <a:buChar char="q"/>
            </a:pPr>
            <a:endParaRPr lang="ar-QA" sz="2000" dirty="0">
              <a:latin typeface="GE Dinar One" panose="020A0503020102020204" pitchFamily="18" charset="-78"/>
              <a:ea typeface="GE Dinar One" panose="020A0503020102020204" pitchFamily="18" charset="-78"/>
              <a:cs typeface="GE Dinar One" panose="020A0503020102020204" pitchFamily="18" charset="-78"/>
            </a:endParaRPr>
          </a:p>
          <a:p>
            <a:pPr indent="-342900" algn="just" rtl="1">
              <a:buFont typeface="Wingdings" panose="05000000000000000000" pitchFamily="2" charset="2"/>
              <a:buChar char="q"/>
              <a:defRPr/>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7</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تكون للمجلس مخصصات مالية سنوية، ويشرف رئيس المجلس على الصرف منها بعد الحصول على موافقة النائب التنفيذي. </a:t>
            </a:r>
          </a:p>
          <a:p>
            <a:pPr marL="342900" indent="-342900" algn="just" rtl="1">
              <a:buFont typeface="Wingdings" panose="05000000000000000000" pitchFamily="2" charset="2"/>
              <a:buChar char="q"/>
            </a:pPr>
            <a:endParaRPr lang="ar-QA" sz="2000" b="1" dirty="0">
              <a:latin typeface="GE Dinar One" panose="020A0503020102020204" pitchFamily="18" charset="-78"/>
              <a:ea typeface="GE Dinar One" panose="020A0503020102020204" pitchFamily="18" charset="-78"/>
              <a:cs typeface="GE Dinar One" panose="020A0503020102020204" pitchFamily="18" charset="-78"/>
            </a:endParaRPr>
          </a:p>
          <a:p>
            <a:pPr marL="342900" indent="-342900" algn="just" rtl="1">
              <a:buFont typeface="Wingdings" panose="05000000000000000000" pitchFamily="2" charset="2"/>
              <a:buChar char="q"/>
            </a:pPr>
            <a:r>
              <a:rPr lang="ar-QA" sz="2000" b="1" dirty="0">
                <a:latin typeface="GE Dinar One" panose="020A0503020102020204" pitchFamily="18" charset="-78"/>
                <a:ea typeface="GE Dinar One" panose="020A0503020102020204" pitchFamily="18" charset="-78"/>
                <a:cs typeface="GE Dinar One" panose="020A0503020102020204" pitchFamily="18" charset="-78"/>
              </a:rPr>
              <a:t>البند (</a:t>
            </a:r>
            <a:r>
              <a:rPr lang="en-US" sz="2000" b="1" dirty="0">
                <a:latin typeface="Helvetica CE 55 Roman" panose="02000803050000020004" pitchFamily="2" charset="0"/>
                <a:ea typeface="GE Dinar One" panose="020A0503020102020204" pitchFamily="18" charset="-78"/>
                <a:cs typeface="GE Dinar One" panose="020A0503020102020204" pitchFamily="18" charset="-78"/>
              </a:rPr>
              <a:t>8</a:t>
            </a:r>
            <a:r>
              <a:rPr lang="ar-QA" sz="2000" b="1" dirty="0">
                <a:latin typeface="GE Dinar One" panose="020A0503020102020204" pitchFamily="18" charset="-78"/>
                <a:ea typeface="GE Dinar One" panose="020A0503020102020204" pitchFamily="18" charset="-78"/>
                <a:cs typeface="GE Dinar One" panose="020A0503020102020204" pitchFamily="18" charset="-78"/>
              </a:rPr>
              <a:t>): </a:t>
            </a:r>
            <a:r>
              <a:rPr lang="ar-QA" sz="2000" dirty="0">
                <a:latin typeface="GE Dinar Two" panose="020A0503020102020204" pitchFamily="18" charset="-78"/>
                <a:ea typeface="GE Dinar Two" panose="020A0503020102020204" pitchFamily="18" charset="-78"/>
                <a:cs typeface="GE Dinar Two" panose="020A0503020102020204" pitchFamily="18" charset="-78"/>
              </a:rPr>
              <a:t>على جميع الجهات المختصة، كلٌّ فيما يخصه، تنفيذ ما ورد في هذه السياسة، ويعمل بها من تاريخ صدورها، ويلغى كل ما يخالف مضمونها.</a:t>
            </a:r>
          </a:p>
        </p:txBody>
      </p:sp>
    </p:spTree>
    <p:extLst>
      <p:ext uri="{BB962C8B-B14F-4D97-AF65-F5344CB8AC3E}">
        <p14:creationId xmlns:p14="http://schemas.microsoft.com/office/powerpoint/2010/main" val="2086112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311819B-B75E-4974-640D-251A71A250C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F9F1B2D-3587-FF15-D848-F3C82CD0CDE7}"/>
              </a:ext>
            </a:extLst>
          </p:cNvPr>
          <p:cNvSpPr txBox="1"/>
          <p:nvPr/>
        </p:nvSpPr>
        <p:spPr>
          <a:xfrm>
            <a:off x="1155032" y="2582614"/>
            <a:ext cx="10268341" cy="1692771"/>
          </a:xfrm>
          <a:prstGeom prst="rect">
            <a:avLst/>
          </a:prstGeom>
          <a:noFill/>
        </p:spPr>
        <p:txBody>
          <a:bodyPr wrap="square">
            <a:spAutoFit/>
          </a:bodyPr>
          <a:lstStyle/>
          <a:p>
            <a:pPr algn="ctr"/>
            <a:r>
              <a:rPr lang="ar-QA" sz="4400" b="1"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ضوابط وإجراءات </a:t>
            </a:r>
            <a:endParaRPr lang="en-US" sz="4400" b="1"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a:p>
            <a:pPr algn="ctr"/>
            <a:r>
              <a:rPr lang="ar-QA" sz="6000" b="1"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مجلس أعضاء هيئة التدريس</a:t>
            </a:r>
          </a:p>
        </p:txBody>
      </p:sp>
      <p:sp>
        <p:nvSpPr>
          <p:cNvPr id="6" name="TextBox 5">
            <a:extLst>
              <a:ext uri="{FF2B5EF4-FFF2-40B4-BE49-F238E27FC236}">
                <a16:creationId xmlns:a16="http://schemas.microsoft.com/office/drawing/2014/main" id="{6BA72586-B4AD-7F93-639D-9BE5AFF3807C}"/>
              </a:ext>
            </a:extLst>
          </p:cNvPr>
          <p:cNvSpPr txBox="1"/>
          <p:nvPr/>
        </p:nvSpPr>
        <p:spPr>
          <a:xfrm>
            <a:off x="768625" y="5197360"/>
            <a:ext cx="10654748" cy="369332"/>
          </a:xfrm>
          <a:prstGeom prst="rect">
            <a:avLst/>
          </a:prstGeom>
          <a:noFill/>
        </p:spPr>
        <p:txBody>
          <a:bodyPr wrap="square">
            <a:spAutoFit/>
          </a:bodyPr>
          <a:lstStyle/>
          <a:p>
            <a:pPr algn="ctr" rtl="1"/>
            <a:r>
              <a:rPr lang="ar-QA"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تاريخ العرض:</a:t>
            </a:r>
            <a:r>
              <a:rPr lang="en-US"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 </a:t>
            </a:r>
            <a:r>
              <a:rPr lang="ar-QA"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 </a:t>
            </a:r>
            <a:r>
              <a:rPr lang="en-US"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19</a:t>
            </a:r>
            <a:r>
              <a:rPr lang="ar-QA"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 مايو </a:t>
            </a:r>
            <a:r>
              <a:rPr lang="en-US"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rPr>
              <a:t>2026</a:t>
            </a:r>
            <a:endParaRPr lang="en-QA" b="1" dirty="0">
              <a:solidFill>
                <a:schemeClr val="bg1"/>
              </a:solidFill>
              <a:latin typeface="Helvetica CE 55 Roman" panose="02000803050000020004" pitchFamily="2" charset="0"/>
              <a:ea typeface="GE Dinar One" panose="020A0503020102020204" pitchFamily="18" charset="-78"/>
              <a:cs typeface="GE Dinar One" panose="020A0503020102020204" pitchFamily="18" charset="-78"/>
            </a:endParaRPr>
          </a:p>
        </p:txBody>
      </p:sp>
    </p:spTree>
    <p:extLst>
      <p:ext uri="{BB962C8B-B14F-4D97-AF65-F5344CB8AC3E}">
        <p14:creationId xmlns:p14="http://schemas.microsoft.com/office/powerpoint/2010/main" val="2950447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D19F039-4060-6917-7468-864FD9B43DA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E6584E8-85D9-7E66-D385-DF72F966E87B}"/>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الهدف من الضوابط والإجراءات</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3" name="TextBox 2">
            <a:extLst>
              <a:ext uri="{FF2B5EF4-FFF2-40B4-BE49-F238E27FC236}">
                <a16:creationId xmlns:a16="http://schemas.microsoft.com/office/drawing/2014/main" id="{9092F1BC-E991-3BF1-3F3F-68C612EB3FB5}"/>
              </a:ext>
            </a:extLst>
          </p:cNvPr>
          <p:cNvSpPr txBox="1"/>
          <p:nvPr/>
        </p:nvSpPr>
        <p:spPr>
          <a:xfrm>
            <a:off x="775252" y="1536174"/>
            <a:ext cx="10654748" cy="892552"/>
          </a:xfrm>
          <a:prstGeom prst="rect">
            <a:avLst/>
          </a:prstGeom>
          <a:noFill/>
        </p:spPr>
        <p:txBody>
          <a:bodyPr wrap="square">
            <a:spAutoFit/>
          </a:bodyPr>
          <a:lstStyle/>
          <a:p>
            <a:pPr algn="just" rtl="1"/>
            <a:r>
              <a:rPr lang="ar-SA" sz="2000" dirty="0">
                <a:latin typeface="GE Dinar Two" panose="020A0503020102020204" pitchFamily="18" charset="-78"/>
                <a:ea typeface="GE Dinar Two" panose="020A0503020102020204" pitchFamily="18" charset="-78"/>
                <a:cs typeface="GE Dinar Two" panose="020A0503020102020204" pitchFamily="18" charset="-78"/>
              </a:rPr>
              <a:t>تنظيم آليات عمل المجلس ومهامه، وتحديد أطر تمثيل أعضاء هيئة التدريس، بما يعزز كفاءة الأداء، ويضمن مواءمة أعمال المجلس مع سياسات مجلس أعضاء هيئة التدريس، ورسالة الجامعة، ورؤيتها الاستراتيجية</a:t>
            </a:r>
            <a:r>
              <a:rPr lang="ar-QA" sz="2000" dirty="0">
                <a:latin typeface="GE Dinar Two" panose="020A0503020102020204" pitchFamily="18" charset="-78"/>
                <a:ea typeface="GE Dinar Two" panose="020A0503020102020204" pitchFamily="18" charset="-78"/>
                <a:cs typeface="GE Dinar Two" panose="020A0503020102020204" pitchFamily="18" charset="-78"/>
              </a:rPr>
              <a:t>.</a:t>
            </a:r>
            <a:endParaRPr lang="ar-SA" sz="1200" b="1" dirty="0">
              <a:latin typeface="GE Dinar Two" panose="020A0503020102020204" pitchFamily="18" charset="-78"/>
              <a:ea typeface="GE Dinar Two" panose="020A0503020102020204" pitchFamily="18" charset="-78"/>
              <a:cs typeface="GE Dinar Two" panose="020A0503020102020204" pitchFamily="18" charset="-78"/>
            </a:endParaRPr>
          </a:p>
          <a:p>
            <a:pPr algn="just" rtl="1"/>
            <a:endParaRPr lang="ar-SA" sz="1200" b="1" dirty="0">
              <a:latin typeface="GE Dinar Two" panose="020A0503020102020204" pitchFamily="18" charset="-78"/>
              <a:ea typeface="GE Dinar Two" panose="020A0503020102020204" pitchFamily="18" charset="-78"/>
              <a:cs typeface="GE Dinar Two" panose="020A0503020102020204" pitchFamily="18" charset="-78"/>
            </a:endParaRPr>
          </a:p>
        </p:txBody>
      </p:sp>
      <p:sp>
        <p:nvSpPr>
          <p:cNvPr id="4" name="TextBox 3">
            <a:extLst>
              <a:ext uri="{FF2B5EF4-FFF2-40B4-BE49-F238E27FC236}">
                <a16:creationId xmlns:a16="http://schemas.microsoft.com/office/drawing/2014/main" id="{DD170E28-2ABA-92AB-DDD3-6E89AAC739DC}"/>
              </a:ext>
            </a:extLst>
          </p:cNvPr>
          <p:cNvSpPr txBox="1"/>
          <p:nvPr/>
        </p:nvSpPr>
        <p:spPr>
          <a:xfrm>
            <a:off x="775252" y="3429000"/>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نطاق الضوابط والإجراءات</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sp>
        <p:nvSpPr>
          <p:cNvPr id="6" name="TextBox 5">
            <a:extLst>
              <a:ext uri="{FF2B5EF4-FFF2-40B4-BE49-F238E27FC236}">
                <a16:creationId xmlns:a16="http://schemas.microsoft.com/office/drawing/2014/main" id="{A48E0712-E404-F316-C39C-9868597BE763}"/>
              </a:ext>
            </a:extLst>
          </p:cNvPr>
          <p:cNvSpPr txBox="1"/>
          <p:nvPr/>
        </p:nvSpPr>
        <p:spPr>
          <a:xfrm>
            <a:off x="775252" y="4229679"/>
            <a:ext cx="10654748" cy="1323439"/>
          </a:xfrm>
          <a:prstGeom prst="rect">
            <a:avLst/>
          </a:prstGeom>
          <a:noFill/>
        </p:spPr>
        <p:txBody>
          <a:bodyPr wrap="square">
            <a:spAutoFit/>
          </a:bodyPr>
          <a:lstStyle/>
          <a:p>
            <a:pPr algn="just" rtl="1"/>
            <a:r>
              <a:rPr lang="ar-SA" sz="2000" dirty="0">
                <a:latin typeface="GE Dinar Two" panose="020A0503020102020204" pitchFamily="18" charset="-78"/>
                <a:ea typeface="GE Dinar Two" panose="020A0503020102020204" pitchFamily="18" charset="-78"/>
                <a:cs typeface="GE Dinar Two" panose="020A0503020102020204" pitchFamily="18" charset="-78"/>
              </a:rPr>
              <a:t>تسري هذه الضوابط والإجراءات على مجلس أعضاء هيئة التدريس في جامعة قطر، وجميع أعضائه المنتخبين من مختلف الوحدات الانتخابية، كما يشمل نطاق تطبيقها اللجان الدائمة والمؤقتة المنبثقة عنه، وكافة العمليات المتعلقة بالانتخاب وتسيير الاجتماعات، إضافةً إلى جميع جوانب التنسيق والتعاون بين المجلس والإدارات والجهات ذات الصلة داخل الجامعة وخارجها</a:t>
            </a:r>
            <a:r>
              <a:rPr lang="ar-QA" sz="1200" dirty="0">
                <a:latin typeface="GE Dinar Two" panose="020A0503020102020204" pitchFamily="18" charset="-78"/>
                <a:ea typeface="GE Dinar Two" panose="020A0503020102020204" pitchFamily="18" charset="-78"/>
                <a:cs typeface="GE Dinar Two" panose="020A0503020102020204" pitchFamily="18" charset="-78"/>
              </a:rPr>
              <a:t>.</a:t>
            </a:r>
            <a:endParaRPr lang="ar-SA" sz="1200" b="1" dirty="0">
              <a:latin typeface="GE Dinar Two" panose="020A0503020102020204" pitchFamily="18" charset="-78"/>
              <a:ea typeface="GE Dinar Two" panose="020A0503020102020204" pitchFamily="18" charset="-78"/>
              <a:cs typeface="GE Dinar Two" panose="020A0503020102020204" pitchFamily="18" charset="-78"/>
            </a:endParaRPr>
          </a:p>
        </p:txBody>
      </p:sp>
    </p:spTree>
    <p:extLst>
      <p:ext uri="{BB962C8B-B14F-4D97-AF65-F5344CB8AC3E}">
        <p14:creationId xmlns:p14="http://schemas.microsoft.com/office/powerpoint/2010/main" val="804848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BF99191-B5CB-7528-1DD3-2D1B2E13F32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3F146CD-0F12-8A1D-9E51-AB4EA19D9457}"/>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التعريفات</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graphicFrame>
        <p:nvGraphicFramePr>
          <p:cNvPr id="5" name="Table 4">
            <a:extLst>
              <a:ext uri="{FF2B5EF4-FFF2-40B4-BE49-F238E27FC236}">
                <a16:creationId xmlns:a16="http://schemas.microsoft.com/office/drawing/2014/main" id="{B619A3F3-9428-3565-D94E-57885BAC92C8}"/>
              </a:ext>
            </a:extLst>
          </p:cNvPr>
          <p:cNvGraphicFramePr>
            <a:graphicFrameLocks noGrp="1"/>
          </p:cNvGraphicFramePr>
          <p:nvPr>
            <p:extLst>
              <p:ext uri="{D42A27DB-BD31-4B8C-83A1-F6EECF244321}">
                <p14:modId xmlns:p14="http://schemas.microsoft.com/office/powerpoint/2010/main" val="2140730742"/>
              </p:ext>
            </p:extLst>
          </p:nvPr>
        </p:nvGraphicFramePr>
        <p:xfrm>
          <a:off x="775252" y="1659218"/>
          <a:ext cx="10654748" cy="4643120"/>
        </p:xfrm>
        <a:graphic>
          <a:graphicData uri="http://schemas.openxmlformats.org/drawingml/2006/table">
            <a:tbl>
              <a:tblPr firstRow="1" bandRow="1">
                <a:tableStyleId>{9D7B26C5-4107-4FEC-AEDC-1716B250A1EF}</a:tableStyleId>
              </a:tblPr>
              <a:tblGrid>
                <a:gridCol w="7181632">
                  <a:extLst>
                    <a:ext uri="{9D8B030D-6E8A-4147-A177-3AD203B41FA5}">
                      <a16:colId xmlns:a16="http://schemas.microsoft.com/office/drawing/2014/main" val="1626362905"/>
                    </a:ext>
                  </a:extLst>
                </a:gridCol>
                <a:gridCol w="3473116">
                  <a:extLst>
                    <a:ext uri="{9D8B030D-6E8A-4147-A177-3AD203B41FA5}">
                      <a16:colId xmlns:a16="http://schemas.microsoft.com/office/drawing/2014/main" val="2662796152"/>
                    </a:ext>
                  </a:extLst>
                </a:gridCol>
              </a:tblGrid>
              <a:tr h="370840">
                <a:tc>
                  <a:txBody>
                    <a:bodyPr/>
                    <a:lstStyle/>
                    <a:p>
                      <a:pPr algn="ctr" rtl="1"/>
                      <a:r>
                        <a:rPr lang="ar-QA"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التعريف</a:t>
                      </a:r>
                      <a:endParaRPr lang="en-US"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a:txBody>
                  <a:tcPr>
                    <a:solidFill>
                      <a:srgbClr val="990033"/>
                    </a:solidFill>
                  </a:tcPr>
                </a:tc>
                <a:tc>
                  <a:txBody>
                    <a:bodyPr/>
                    <a:lstStyle/>
                    <a:p>
                      <a:pPr algn="ctr" rtl="1"/>
                      <a:r>
                        <a:rPr lang="ar-QA"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المصطلح</a:t>
                      </a:r>
                      <a:endParaRPr lang="en-US"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a:txBody>
                  <a:tcPr>
                    <a:solidFill>
                      <a:srgbClr val="990033"/>
                    </a:solidFill>
                  </a:tcPr>
                </a:tc>
                <a:extLst>
                  <a:ext uri="{0D108BD9-81ED-4DB2-BD59-A6C34878D82A}">
                    <a16:rowId xmlns:a16="http://schemas.microsoft.com/office/drawing/2014/main" val="1967830773"/>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جامعة قطر</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الجامعة</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3072533172"/>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رئيس الجامعة</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الرئيس</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2132922699"/>
                  </a:ext>
                </a:extLst>
              </a:tr>
              <a:tr h="370840">
                <a:tc>
                  <a:txBody>
                    <a:bodyPr/>
                    <a:lstStyle/>
                    <a:p>
                      <a:pPr marL="0" marR="0" algn="r" defTabSz="914400" rtl="1" eaLnBrk="1" latinLnBrk="0" hangingPunct="1">
                        <a:lnSpc>
                          <a:spcPct val="100000"/>
                        </a:lnSpc>
                        <a:spcAft>
                          <a:spcPts val="1000"/>
                        </a:spcAft>
                        <a:buNone/>
                      </a:pPr>
                      <a:r>
                        <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 </a:t>
                      </a: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النائب التنفيذي لرئيس الجامعة للشؤون الأكاديمية </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النائب التنفيذي</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574308419"/>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مجلس أعضاء هيئة التدريس</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المجلس </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1612854354"/>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مجلس استشاري يتبع النائب التنفيذي لرئيس الجامعة للشؤون الأكاديمية</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المجلس الأكاديمي</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1299077263"/>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رئيس مجلس أعضاء هيئة التدريس</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رئيس المجلس</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934527402"/>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رئيس المجلس، ونائب رئيس المجلس، وأمين سر المجلس</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إداريو المجلس</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2039011980"/>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العضو المسؤول عن توثيق وضبط أعمال اللجنة، وصياغة تقاريرها النهائية، وعرض نتائجها وتوصياتها أمام المجلس</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المقرر</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3533868485"/>
                  </a:ext>
                </a:extLst>
              </a:tr>
              <a:tr h="370840">
                <a:tc>
                  <a:txBody>
                    <a:bodyPr/>
                    <a:lstStyle/>
                    <a:p>
                      <a:pPr marL="0" marR="0" algn="r" defTabSz="914400" rtl="1" eaLnBrk="1" latinLnBrk="0" hangingPunct="1">
                        <a:lnSpc>
                          <a:spcPct val="100000"/>
                        </a:lnSpc>
                        <a:spcAft>
                          <a:spcPts val="1000"/>
                        </a:spcAft>
                        <a:buNone/>
                      </a:pPr>
                      <a:r>
                        <a:rPr lang="ar-SA" sz="2000" b="0" kern="120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نطاق تنظيمي يتمثل في كلية أو قطاع أو كيان بحثي، وفق الهيكل التنظيمي المعتمد في الجامعة</a:t>
                      </a:r>
                      <a:endParaRPr lang="en-US" sz="2000" b="0" kern="120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الوحدة الانتخابية</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2904587671"/>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السنة الأكاديمية التي تُجرى فيها الانتخابات الدورية للمجلس</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السنة الانتخابية </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1806392301"/>
                  </a:ext>
                </a:extLst>
              </a:tr>
            </a:tbl>
          </a:graphicData>
        </a:graphic>
      </p:graphicFrame>
    </p:spTree>
    <p:extLst>
      <p:ext uri="{BB962C8B-B14F-4D97-AF65-F5344CB8AC3E}">
        <p14:creationId xmlns:p14="http://schemas.microsoft.com/office/powerpoint/2010/main" val="1889361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699DCF3-D014-7E04-F10A-D661CB10856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9929D3E-BDAE-26B1-B26D-A0FC42AF7FE7}"/>
              </a:ext>
            </a:extLst>
          </p:cNvPr>
          <p:cNvSpPr txBox="1"/>
          <p:nvPr/>
        </p:nvSpPr>
        <p:spPr>
          <a:xfrm>
            <a:off x="775252" y="735495"/>
            <a:ext cx="10654748" cy="584775"/>
          </a:xfrm>
          <a:prstGeom prst="rect">
            <a:avLst/>
          </a:prstGeom>
          <a:noFill/>
        </p:spPr>
        <p:txBody>
          <a:bodyPr wrap="square">
            <a:spAutoFit/>
          </a:bodyPr>
          <a:lstStyle/>
          <a:p>
            <a:pPr algn="r"/>
            <a:r>
              <a:rPr lang="ar-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rPr>
              <a:t>التعريفات</a:t>
            </a:r>
            <a:endParaRPr lang="en-QA" sz="3200" b="1" dirty="0">
              <a:solidFill>
                <a:srgbClr val="990033"/>
              </a:solidFill>
              <a:latin typeface="GE Dinar One" panose="020A0503020102020204" pitchFamily="18" charset="-78"/>
              <a:ea typeface="GE Dinar One" panose="020A0503020102020204" pitchFamily="18" charset="-78"/>
              <a:cs typeface="GE Dinar One" panose="020A0503020102020204" pitchFamily="18" charset="-78"/>
            </a:endParaRPr>
          </a:p>
        </p:txBody>
      </p:sp>
      <p:graphicFrame>
        <p:nvGraphicFramePr>
          <p:cNvPr id="5" name="Table 4">
            <a:extLst>
              <a:ext uri="{FF2B5EF4-FFF2-40B4-BE49-F238E27FC236}">
                <a16:creationId xmlns:a16="http://schemas.microsoft.com/office/drawing/2014/main" id="{74785D83-3BB5-3D96-46A8-4EF56818EE6C}"/>
              </a:ext>
            </a:extLst>
          </p:cNvPr>
          <p:cNvGraphicFramePr>
            <a:graphicFrameLocks noGrp="1"/>
          </p:cNvGraphicFramePr>
          <p:nvPr>
            <p:extLst>
              <p:ext uri="{D42A27DB-BD31-4B8C-83A1-F6EECF244321}">
                <p14:modId xmlns:p14="http://schemas.microsoft.com/office/powerpoint/2010/main" val="2825744581"/>
              </p:ext>
            </p:extLst>
          </p:nvPr>
        </p:nvGraphicFramePr>
        <p:xfrm>
          <a:off x="775252" y="1775593"/>
          <a:ext cx="10654748" cy="4206240"/>
        </p:xfrm>
        <a:graphic>
          <a:graphicData uri="http://schemas.openxmlformats.org/drawingml/2006/table">
            <a:tbl>
              <a:tblPr firstRow="1" bandRow="1">
                <a:tableStyleId>{9D7B26C5-4107-4FEC-AEDC-1716B250A1EF}</a:tableStyleId>
              </a:tblPr>
              <a:tblGrid>
                <a:gridCol w="7181632">
                  <a:extLst>
                    <a:ext uri="{9D8B030D-6E8A-4147-A177-3AD203B41FA5}">
                      <a16:colId xmlns:a16="http://schemas.microsoft.com/office/drawing/2014/main" val="1626362905"/>
                    </a:ext>
                  </a:extLst>
                </a:gridCol>
                <a:gridCol w="3473116">
                  <a:extLst>
                    <a:ext uri="{9D8B030D-6E8A-4147-A177-3AD203B41FA5}">
                      <a16:colId xmlns:a16="http://schemas.microsoft.com/office/drawing/2014/main" val="2662796152"/>
                    </a:ext>
                  </a:extLst>
                </a:gridCol>
              </a:tblGrid>
              <a:tr h="370840">
                <a:tc>
                  <a:txBody>
                    <a:bodyPr/>
                    <a:lstStyle/>
                    <a:p>
                      <a:pPr algn="ctr" rtl="1"/>
                      <a:r>
                        <a:rPr lang="ar-QA"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التعريف</a:t>
                      </a:r>
                      <a:endParaRPr lang="en-US"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a:txBody>
                  <a:tcPr>
                    <a:solidFill>
                      <a:srgbClr val="990033"/>
                    </a:solidFill>
                  </a:tcPr>
                </a:tc>
                <a:tc>
                  <a:txBody>
                    <a:bodyPr/>
                    <a:lstStyle/>
                    <a:p>
                      <a:pPr algn="ctr" rtl="1"/>
                      <a:r>
                        <a:rPr lang="ar-QA"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rPr>
                        <a:t>المصطلح</a:t>
                      </a:r>
                      <a:endParaRPr lang="en-US" sz="2400" b="1" kern="1200" dirty="0">
                        <a:solidFill>
                          <a:schemeClr val="bg1"/>
                        </a:solidFill>
                        <a:latin typeface="GE Dinar One" panose="020A0503020102020204" pitchFamily="18" charset="-78"/>
                        <a:ea typeface="GE Dinar One" panose="020A0503020102020204" pitchFamily="18" charset="-78"/>
                        <a:cs typeface="GE Dinar One" panose="020A0503020102020204" pitchFamily="18" charset="-78"/>
                      </a:endParaRPr>
                    </a:p>
                  </a:txBody>
                  <a:tcPr>
                    <a:solidFill>
                      <a:srgbClr val="990033"/>
                    </a:solidFill>
                  </a:tcPr>
                </a:tc>
                <a:extLst>
                  <a:ext uri="{0D108BD9-81ED-4DB2-BD59-A6C34878D82A}">
                    <a16:rowId xmlns:a16="http://schemas.microsoft.com/office/drawing/2014/main" val="1967830773"/>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انتخابات عامة تشمل كافة الوحدات الانتخابية</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الانتخابات الدورية</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3072533172"/>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انتخابات تُجرى لاستكمال عضوية شاغرة خلال الدورة الانتخابية</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الانتخابات التكميلية</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2132922699"/>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لجنة مستقلة يشكلها النائب التنفيذي من خارج المجلس في آخر فصل دراسي في الدورة الانتخابية قيد الاجراء، للإشراف على انتخابات الدورة اللاحقة</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لجنة الانتخابات</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574308419"/>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لجنة من ثلاثة أعضاء يُشكلها النائب التنفيذي للنظر في الطعون الانتخابية، على أن تضم عضو هيئة تدريس من كلية القانون وأحد القانونين من إدارة الشؤون القانونية.</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لجنة الطعون</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1612854354"/>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ما يزيد على نصف عدد الأعضاء الحاضرين في اجتماع المجلس</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الأغلبية البسيطة</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1299077263"/>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الاجتماعات المقررة والتي يعقدها المجلس بشكل دوري</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الاجتماعات العادية</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934527402"/>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الاجتماعات التي تُعقد بناءً على دعوة رئيس المجلس أو طلب ثلث الأعضاء</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الاجتماعات غير العادية</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2039011980"/>
                  </a:ext>
                </a:extLst>
              </a:tr>
              <a:tr h="370840">
                <a:tc>
                  <a:txBody>
                    <a:bodyPr/>
                    <a:lstStyle/>
                    <a:p>
                      <a:pPr marL="0" marR="0" algn="r" defTabSz="914400" rtl="1" eaLnBrk="1" latinLnBrk="0" hangingPunct="1">
                        <a:lnSpc>
                          <a:spcPct val="100000"/>
                        </a:lnSpc>
                        <a:spcAft>
                          <a:spcPts val="1000"/>
                        </a:spcAft>
                        <a:buNone/>
                      </a:pPr>
                      <a:r>
                        <a:rPr lang="ar-SA"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الاجتماعات التي يعلنها رئيس المجلس مغلقة</a:t>
                      </a:r>
                      <a:endParaRPr lang="en-US" sz="2000" b="0"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68580" marR="68580" marT="0" marB="0"/>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rPr>
                        <a:t>الاجتماعات المغلقة</a:t>
                      </a:r>
                      <a:endParaRPr lang="en-US" sz="2000" b="1" kern="1200" dirty="0">
                        <a:solidFill>
                          <a:schemeClr val="tx1"/>
                        </a:solidFill>
                        <a:effectLst/>
                        <a:latin typeface="GE Dinar Two" panose="020A0503020102020204" pitchFamily="18" charset="-78"/>
                        <a:ea typeface="GE Dinar Two" panose="020A0503020102020204" pitchFamily="18" charset="-78"/>
                        <a:cs typeface="GE Dinar Two" panose="020A0503020102020204" pitchFamily="18" charset="-78"/>
                      </a:endParaRPr>
                    </a:p>
                  </a:txBody>
                  <a:tcPr marL="48192" marR="48192" marT="0" marB="0"/>
                </a:tc>
                <a:extLst>
                  <a:ext uri="{0D108BD9-81ED-4DB2-BD59-A6C34878D82A}">
                    <a16:rowId xmlns:a16="http://schemas.microsoft.com/office/drawing/2014/main" val="3533868485"/>
                  </a:ext>
                </a:extLst>
              </a:tr>
            </a:tbl>
          </a:graphicData>
        </a:graphic>
      </p:graphicFrame>
    </p:spTree>
    <p:extLst>
      <p:ext uri="{BB962C8B-B14F-4D97-AF65-F5344CB8AC3E}">
        <p14:creationId xmlns:p14="http://schemas.microsoft.com/office/powerpoint/2010/main" val="2485207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595ca7b-3a15-4971-af5f-cadc29c03e04">QPT3VHF6MKWP-1502867792-85</_dlc_DocId>
    <_dlc_DocIdUrl xmlns="4595ca7b-3a15-4971-af5f-cadc29c03e04">
      <Url>https://www.qu.edu.qa/en-us/about/policy/_layouts/15/DocIdRedir.aspx?ID=QPT3VHF6MKWP-1502867792-85</Url>
      <Description>QPT3VHF6MKWP-1502867792-85</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877730730F0CA429949010AEADC3A37" ma:contentTypeVersion="11" ma:contentTypeDescription="Create a new document." ma:contentTypeScope="" ma:versionID="a63093c82cbd4ca0767ecc39380d1dab">
  <xsd:schema xmlns:xsd="http://www.w3.org/2001/XMLSchema" xmlns:xs="http://www.w3.org/2001/XMLSchema" xmlns:p="http://schemas.microsoft.com/office/2006/metadata/properties" xmlns:ns1="http://schemas.microsoft.com/sharepoint/v3" xmlns:ns2="4595ca7b-3a15-4971-af5f-cadc29c03e04" targetNamespace="http://schemas.microsoft.com/office/2006/metadata/properties" ma:root="true" ma:fieldsID="1380d731d72ba9488bde059719701e9d" ns1:_="" ns2:_="">
    <xsd:import namespace="http://schemas.microsoft.com/sharepoint/v3"/>
    <xsd:import namespace="4595ca7b-3a15-4971-af5f-cadc29c03e04"/>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06C40307-53E0-49D7-B298-497DD29269B3}">
  <ds:schemaRefs>
    <ds:schemaRef ds:uri="http://schemas.microsoft.com/sharepoint/v3/contenttype/forms"/>
  </ds:schemaRefs>
</ds:datastoreItem>
</file>

<file path=customXml/itemProps2.xml><?xml version="1.0" encoding="utf-8"?>
<ds:datastoreItem xmlns:ds="http://schemas.openxmlformats.org/officeDocument/2006/customXml" ds:itemID="{8B946A9F-7A93-4017-A681-3C960BFB7B69}">
  <ds:schemaRefs>
    <ds:schemaRef ds:uri="http://schemas.microsoft.com/office/2006/metadata/properties"/>
    <ds:schemaRef ds:uri="http://schemas.microsoft.com/office/infopath/2007/PartnerControls"/>
    <ds:schemaRef ds:uri="10bf50f4-d59f-4d03-8e18-98216a662680"/>
  </ds:schemaRefs>
</ds:datastoreItem>
</file>

<file path=customXml/itemProps3.xml><?xml version="1.0" encoding="utf-8"?>
<ds:datastoreItem xmlns:ds="http://schemas.openxmlformats.org/officeDocument/2006/customXml" ds:itemID="{C874E108-44D3-4B3C-A172-08484AE8EA99}"/>
</file>

<file path=customXml/itemProps4.xml><?xml version="1.0" encoding="utf-8"?>
<ds:datastoreItem xmlns:ds="http://schemas.openxmlformats.org/officeDocument/2006/customXml" ds:itemID="{186DBB45-72F0-4AD9-80E5-40A09EE4D88B}"/>
</file>

<file path=docMetadata/LabelInfo.xml><?xml version="1.0" encoding="utf-8"?>
<clbl:labelList xmlns:clbl="http://schemas.microsoft.com/office/2020/mipLabelMetadata">
  <clbl:label id="{bb3e9d2a-3b46-4675-82e6-ecc94aef3c7a}" enabled="0" method="" siteId="{bb3e9d2a-3b46-4675-82e6-ecc94aef3c7a}" removed="1"/>
</clbl:labelList>
</file>

<file path=docProps/app.xml><?xml version="1.0" encoding="utf-8"?>
<Properties xmlns="http://schemas.openxmlformats.org/officeDocument/2006/extended-properties" xmlns:vt="http://schemas.openxmlformats.org/officeDocument/2006/docPropsVTypes">
  <TotalTime>188</TotalTime>
  <Words>2076</Words>
  <Application>Microsoft Office PowerPoint</Application>
  <PresentationFormat>Widescreen</PresentationFormat>
  <Paragraphs>214</Paragraphs>
  <Slides>21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Aptos Display</vt:lpstr>
      <vt:lpstr>Arial</vt:lpstr>
      <vt:lpstr>GE Dinar One</vt:lpstr>
      <vt:lpstr>GE Dinar Two</vt:lpstr>
      <vt:lpstr>Helvetica CE 55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Shorook AL Fara</dc:creator>
  <cp:lastModifiedBy>Rasha Husam Aldean Mo Mosleh</cp:lastModifiedBy>
  <cp:revision>15</cp:revision>
  <dcterms:created xsi:type="dcterms:W3CDTF">2024-06-03T05:20:12Z</dcterms:created>
  <dcterms:modified xsi:type="dcterms:W3CDTF">2026-05-21T08:15:33Z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0x0101006877730730F0CA429949010AEADC3A37</vt:lpwstr>
  </property>
  <property fmtid="{D5CDD505-2E9C-101B-9397-08002B2CF9AE}" pid="3" name="MediaServiceImageTags">
    <vt:lpwstr/>
  </property>
  <property fmtid="{D5CDD505-2E9C-101B-9397-08002B2CF9AE}" pid="4" name="_dlc_DocIdItemGuid">
    <vt:lpwstr>4c64cc39-8d29-4bd0-8565-436876e82481</vt:lpwstr>
  </property>
</Properties>
</file>